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4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18.xml"/><Relationship Id="rId7" Type="http://schemas.openxmlformats.org/officeDocument/2006/relationships/slide" Target="../slides/slide34.xml"/><Relationship Id="rId2" Type="http://schemas.openxmlformats.org/officeDocument/2006/relationships/slide" Target="../slides/slide28.xml"/><Relationship Id="rId1" Type="http://schemas.openxmlformats.org/officeDocument/2006/relationships/slide" Target="../slides/slide3.xml"/><Relationship Id="rId6" Type="http://schemas.openxmlformats.org/officeDocument/2006/relationships/slide" Target="../slides/slide14.xml"/><Relationship Id="rId5" Type="http://schemas.openxmlformats.org/officeDocument/2006/relationships/slide" Target="../slides/slide6.xml"/><Relationship Id="rId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6E61B-3360-4E60-964D-8E706CB35385}" type="doc">
      <dgm:prSet loTypeId="urn:microsoft.com/office/officeart/2005/8/layout/radial6" loCatId="cycle" qsTypeId="urn:microsoft.com/office/officeart/2005/8/quickstyle/simple1" qsCatId="simple" csTypeId="urn:microsoft.com/office/officeart/2005/8/colors/accent4_2" csCatId="accent4" phldr="1"/>
      <dgm:spPr/>
      <dgm:t>
        <a:bodyPr/>
        <a:lstStyle/>
        <a:p>
          <a:endParaRPr lang="es-CO"/>
        </a:p>
      </dgm:t>
    </dgm:pt>
    <dgm:pt modelId="{C71F07A9-BCD0-4CE8-8C72-46294AF8FB76}">
      <dgm:prSet phldrT="[Texto]"/>
      <dgm:spPr/>
      <dgm:t>
        <a:bodyPr/>
        <a:lstStyle/>
        <a:p>
          <a:r>
            <a:rPr lang="es-CO" i="1" dirty="0" smtClean="0">
              <a:solidFill>
                <a:schemeClr val="accent6">
                  <a:lumMod val="75000"/>
                </a:schemeClr>
              </a:solidFill>
              <a:hlinkClick xmlns:r="http://schemas.openxmlformats.org/officeDocument/2006/relationships" r:id="rId1" action="ppaction://hlinksldjump"/>
            </a:rPr>
            <a:t>EL FUTBOL</a:t>
          </a:r>
          <a:endParaRPr lang="es-CO" i="1" dirty="0">
            <a:solidFill>
              <a:schemeClr val="accent6">
                <a:lumMod val="75000"/>
              </a:schemeClr>
            </a:solidFill>
          </a:endParaRPr>
        </a:p>
      </dgm:t>
    </dgm:pt>
    <dgm:pt modelId="{26FD6DC4-378B-47A0-BA2F-7D3B6EF5A6C4}" type="parTrans" cxnId="{A9241852-5806-47F6-8345-97B688B7C1A3}">
      <dgm:prSet/>
      <dgm:spPr/>
      <dgm:t>
        <a:bodyPr/>
        <a:lstStyle/>
        <a:p>
          <a:endParaRPr lang="es-CO"/>
        </a:p>
      </dgm:t>
    </dgm:pt>
    <dgm:pt modelId="{CFCFD4FD-D2ED-400F-AD5E-A9725752B8CD}" type="sibTrans" cxnId="{A9241852-5806-47F6-8345-97B688B7C1A3}">
      <dgm:prSet/>
      <dgm:spPr/>
      <dgm:t>
        <a:bodyPr/>
        <a:lstStyle/>
        <a:p>
          <a:endParaRPr lang="es-CO"/>
        </a:p>
      </dgm:t>
    </dgm:pt>
    <dgm:pt modelId="{C641AF4A-3930-49D5-83AE-99161C491B25}">
      <dgm:prSet phldrT="[Texto]" custT="1"/>
      <dgm:spPr/>
      <dgm:t>
        <a:bodyPr/>
        <a:lstStyle/>
        <a:p>
          <a:r>
            <a:rPr lang="es-CO" sz="1200" dirty="0" smtClean="0">
              <a:solidFill>
                <a:schemeClr val="accent6">
                  <a:lumMod val="60000"/>
                  <a:lumOff val="40000"/>
                </a:schemeClr>
              </a:solidFill>
              <a:hlinkClick xmlns:r="http://schemas.openxmlformats.org/officeDocument/2006/relationships" r:id="rId2" action="ppaction://hlinksldjump"/>
            </a:rPr>
            <a:t>RECONOCIDJUGADORES DE FUTBOL OS ACTUALMENTE EN EL MUNDO</a:t>
          </a:r>
          <a:endParaRPr lang="es-CO" sz="1200" dirty="0">
            <a:solidFill>
              <a:schemeClr val="accent6">
                <a:lumMod val="60000"/>
                <a:lumOff val="40000"/>
              </a:schemeClr>
            </a:solidFill>
          </a:endParaRPr>
        </a:p>
      </dgm:t>
    </dgm:pt>
    <dgm:pt modelId="{96C61E46-AE26-4216-8F96-4B4539F8DC0E}" type="parTrans" cxnId="{A551FC37-2070-4E98-9B4B-4D67023B0AA0}">
      <dgm:prSet/>
      <dgm:spPr/>
      <dgm:t>
        <a:bodyPr/>
        <a:lstStyle/>
        <a:p>
          <a:endParaRPr lang="es-CO"/>
        </a:p>
      </dgm:t>
    </dgm:pt>
    <dgm:pt modelId="{FA4596D9-8EF9-41D2-AF38-4F299C8369FD}" type="sibTrans" cxnId="{A551FC37-2070-4E98-9B4B-4D67023B0AA0}">
      <dgm:prSet/>
      <dgm:spPr/>
      <dgm:t>
        <a:bodyPr/>
        <a:lstStyle/>
        <a:p>
          <a:endParaRPr lang="es-CO" dirty="0"/>
        </a:p>
      </dgm:t>
    </dgm:pt>
    <dgm:pt modelId="{513F8B02-BD0C-44E9-8CE3-1BFA44DC532A}">
      <dgm:prSet phldrT="[Texto]" custT="1"/>
      <dgm:spPr/>
      <dgm:t>
        <a:bodyPr/>
        <a:lstStyle/>
        <a:p>
          <a:r>
            <a:rPr lang="es-CO" sz="1400" dirty="0" smtClean="0">
              <a:solidFill>
                <a:schemeClr val="accent6">
                  <a:lumMod val="60000"/>
                  <a:lumOff val="40000"/>
                </a:schemeClr>
              </a:solidFill>
              <a:hlinkClick xmlns:r="http://schemas.openxmlformats.org/officeDocument/2006/relationships" r:id="rId3" action="ppaction://hlinksldjump"/>
            </a:rPr>
            <a:t>JUGADORES DE FUTBOL QUE HICIERON HISTORIA</a:t>
          </a:r>
          <a:endParaRPr lang="es-CO" sz="1400" dirty="0">
            <a:solidFill>
              <a:schemeClr val="accent6">
                <a:lumMod val="60000"/>
                <a:lumOff val="40000"/>
              </a:schemeClr>
            </a:solidFill>
          </a:endParaRPr>
        </a:p>
      </dgm:t>
    </dgm:pt>
    <dgm:pt modelId="{C201EF08-CBA1-4DFB-A0C8-9FFCE84F752C}" type="parTrans" cxnId="{1316B46A-0A7F-4947-81C7-6CBACBFB6F3E}">
      <dgm:prSet/>
      <dgm:spPr/>
      <dgm:t>
        <a:bodyPr/>
        <a:lstStyle/>
        <a:p>
          <a:endParaRPr lang="es-CO"/>
        </a:p>
      </dgm:t>
    </dgm:pt>
    <dgm:pt modelId="{053B0A0C-5A57-4122-B786-B53BC526C5F6}" type="sibTrans" cxnId="{1316B46A-0A7F-4947-81C7-6CBACBFB6F3E}">
      <dgm:prSet/>
      <dgm:spPr/>
      <dgm:t>
        <a:bodyPr/>
        <a:lstStyle/>
        <a:p>
          <a:endParaRPr lang="es-CO" dirty="0"/>
        </a:p>
      </dgm:t>
    </dgm:pt>
    <dgm:pt modelId="{ED80186E-6937-4155-9352-B68733618DA3}">
      <dgm:prSet phldrT="[Texto]"/>
      <dgm:spPr/>
      <dgm:t>
        <a:bodyPr/>
        <a:lstStyle/>
        <a:p>
          <a:r>
            <a:rPr lang="es-CO" dirty="0" smtClean="0">
              <a:solidFill>
                <a:schemeClr val="accent6">
                  <a:lumMod val="60000"/>
                  <a:lumOff val="40000"/>
                </a:schemeClr>
              </a:solidFill>
              <a:hlinkClick xmlns:r="http://schemas.openxmlformats.org/officeDocument/2006/relationships" r:id="rId4" action="ppaction://hlinksldjump"/>
            </a:rPr>
            <a:t>REGLAS DEL FUTBOL</a:t>
          </a:r>
          <a:endParaRPr lang="es-CO" dirty="0">
            <a:solidFill>
              <a:schemeClr val="accent6">
                <a:lumMod val="60000"/>
                <a:lumOff val="40000"/>
              </a:schemeClr>
            </a:solidFill>
          </a:endParaRPr>
        </a:p>
      </dgm:t>
    </dgm:pt>
    <dgm:pt modelId="{A73A1313-BD1D-466D-969D-BFBBD31F29E3}" type="parTrans" cxnId="{3F95DFDB-D0DC-4117-B4E0-6DFAD498DBEA}">
      <dgm:prSet/>
      <dgm:spPr/>
      <dgm:t>
        <a:bodyPr/>
        <a:lstStyle/>
        <a:p>
          <a:endParaRPr lang="es-CO"/>
        </a:p>
      </dgm:t>
    </dgm:pt>
    <dgm:pt modelId="{8123C5B4-BE1C-4974-8CE4-FF6CCFFA4EB5}" type="sibTrans" cxnId="{3F95DFDB-D0DC-4117-B4E0-6DFAD498DBEA}">
      <dgm:prSet/>
      <dgm:spPr/>
      <dgm:t>
        <a:bodyPr/>
        <a:lstStyle/>
        <a:p>
          <a:endParaRPr lang="es-CO" dirty="0"/>
        </a:p>
      </dgm:t>
    </dgm:pt>
    <dgm:pt modelId="{5A57A641-065A-40A3-A06E-7AF14CD17AAF}">
      <dgm:prSet phldrT="[Texto]"/>
      <dgm:spPr/>
      <dgm:t>
        <a:bodyPr/>
        <a:lstStyle/>
        <a:p>
          <a:r>
            <a:rPr lang="es-CO" dirty="0" smtClean="0">
              <a:solidFill>
                <a:schemeClr val="accent6">
                  <a:lumMod val="60000"/>
                  <a:lumOff val="40000"/>
                </a:schemeClr>
              </a:solidFill>
              <a:hlinkClick xmlns:r="http://schemas.openxmlformats.org/officeDocument/2006/relationships" r:id="rId5" action="ppaction://hlinksldjump"/>
            </a:rPr>
            <a:t>HISTORIA DEL FUTBOL</a:t>
          </a:r>
          <a:endParaRPr lang="es-CO" dirty="0">
            <a:solidFill>
              <a:schemeClr val="accent6">
                <a:lumMod val="60000"/>
                <a:lumOff val="40000"/>
              </a:schemeClr>
            </a:solidFill>
          </a:endParaRPr>
        </a:p>
      </dgm:t>
    </dgm:pt>
    <dgm:pt modelId="{22835FE4-53E2-45FC-A980-1DFE26B223B0}" type="parTrans" cxnId="{95FC14F1-D1A9-4157-8B08-9EB444BBC564}">
      <dgm:prSet/>
      <dgm:spPr/>
      <dgm:t>
        <a:bodyPr/>
        <a:lstStyle/>
        <a:p>
          <a:endParaRPr lang="es-CO"/>
        </a:p>
      </dgm:t>
    </dgm:pt>
    <dgm:pt modelId="{2E639584-14E1-4EE4-9B67-21D7E18AD9B5}" type="sibTrans" cxnId="{95FC14F1-D1A9-4157-8B08-9EB444BBC564}">
      <dgm:prSet/>
      <dgm:spPr/>
      <dgm:t>
        <a:bodyPr/>
        <a:lstStyle/>
        <a:p>
          <a:endParaRPr lang="es-CO" dirty="0"/>
        </a:p>
      </dgm:t>
    </dgm:pt>
    <dgm:pt modelId="{D9A2B825-04ED-415C-B09E-8FF793421E23}">
      <dgm:prSet custT="1"/>
      <dgm:spPr/>
      <dgm:t>
        <a:bodyPr/>
        <a:lstStyle/>
        <a:p>
          <a:r>
            <a:rPr lang="es-CO" sz="1400" dirty="0" smtClean="0">
              <a:solidFill>
                <a:schemeClr val="accent6">
                  <a:lumMod val="60000"/>
                  <a:lumOff val="40000"/>
                </a:schemeClr>
              </a:solidFill>
              <a:hlinkClick xmlns:r="http://schemas.openxmlformats.org/officeDocument/2006/relationships" r:id="rId6" action="ppaction://hlinksldjump"/>
            </a:rPr>
            <a:t>CAMPEONATOS IMPORTANTES</a:t>
          </a:r>
          <a:endParaRPr lang="es-CO" sz="1400" dirty="0">
            <a:solidFill>
              <a:schemeClr val="accent6">
                <a:lumMod val="60000"/>
                <a:lumOff val="40000"/>
              </a:schemeClr>
            </a:solidFill>
          </a:endParaRPr>
        </a:p>
      </dgm:t>
    </dgm:pt>
    <dgm:pt modelId="{6C1177B2-77C9-4695-B91D-78E0170047F9}" type="parTrans" cxnId="{11E0862B-1377-4B94-B1C2-01FEAB5AA4F3}">
      <dgm:prSet/>
      <dgm:spPr/>
      <dgm:t>
        <a:bodyPr/>
        <a:lstStyle/>
        <a:p>
          <a:endParaRPr lang="es-CO"/>
        </a:p>
      </dgm:t>
    </dgm:pt>
    <dgm:pt modelId="{E4441C68-67E8-4C46-9BF1-C82ED0E35039}" type="sibTrans" cxnId="{11E0862B-1377-4B94-B1C2-01FEAB5AA4F3}">
      <dgm:prSet/>
      <dgm:spPr/>
      <dgm:t>
        <a:bodyPr/>
        <a:lstStyle/>
        <a:p>
          <a:endParaRPr lang="es-CO" dirty="0"/>
        </a:p>
      </dgm:t>
    </dgm:pt>
    <dgm:pt modelId="{4647A151-164A-48D8-A22E-D5F53BD8D616}">
      <dgm:prSet custT="1"/>
      <dgm:spPr/>
      <dgm:t>
        <a:bodyPr/>
        <a:lstStyle/>
        <a:p>
          <a:r>
            <a:rPr lang="es-CO" sz="1400" dirty="0" smtClean="0">
              <a:solidFill>
                <a:schemeClr val="accent6">
                  <a:lumMod val="60000"/>
                  <a:lumOff val="40000"/>
                </a:schemeClr>
              </a:solidFill>
              <a:hlinkClick xmlns:r="http://schemas.openxmlformats.org/officeDocument/2006/relationships" r:id="rId7" action="ppaction://hlinksldjump"/>
            </a:rPr>
            <a:t>JUGADORES  DE FUTBOL  RECONOCIDOS  DE COLOMBIA</a:t>
          </a:r>
          <a:endParaRPr lang="es-CO" sz="1400" dirty="0">
            <a:solidFill>
              <a:schemeClr val="accent6">
                <a:lumMod val="60000"/>
                <a:lumOff val="40000"/>
              </a:schemeClr>
            </a:solidFill>
          </a:endParaRPr>
        </a:p>
      </dgm:t>
    </dgm:pt>
    <dgm:pt modelId="{3CAD41FF-FB83-4D78-9BEC-C4DD3A6A7F44}" type="parTrans" cxnId="{4F5E7BA2-C159-41CA-A0E2-21DC1498AE8F}">
      <dgm:prSet/>
      <dgm:spPr/>
      <dgm:t>
        <a:bodyPr/>
        <a:lstStyle/>
        <a:p>
          <a:endParaRPr lang="es-CO"/>
        </a:p>
      </dgm:t>
    </dgm:pt>
    <dgm:pt modelId="{E4E16A7F-8635-491C-9252-DB4E7EEE3C03}" type="sibTrans" cxnId="{4F5E7BA2-C159-41CA-A0E2-21DC1498AE8F}">
      <dgm:prSet/>
      <dgm:spPr/>
      <dgm:t>
        <a:bodyPr/>
        <a:lstStyle/>
        <a:p>
          <a:endParaRPr lang="es-CO" dirty="0"/>
        </a:p>
      </dgm:t>
    </dgm:pt>
    <dgm:pt modelId="{99CFBF47-0E42-4643-A7DB-D2963BA75E53}" type="pres">
      <dgm:prSet presAssocID="{0096E61B-3360-4E60-964D-8E706CB35385}" presName="Name0" presStyleCnt="0">
        <dgm:presLayoutVars>
          <dgm:chMax val="1"/>
          <dgm:dir/>
          <dgm:animLvl val="ctr"/>
          <dgm:resizeHandles val="exact"/>
        </dgm:presLayoutVars>
      </dgm:prSet>
      <dgm:spPr/>
      <dgm:t>
        <a:bodyPr/>
        <a:lstStyle/>
        <a:p>
          <a:endParaRPr lang="es-CO"/>
        </a:p>
      </dgm:t>
    </dgm:pt>
    <dgm:pt modelId="{7EFD2DF1-ED00-46DD-8BC2-86A0232A0CC7}" type="pres">
      <dgm:prSet presAssocID="{C71F07A9-BCD0-4CE8-8C72-46294AF8FB76}" presName="centerShape" presStyleLbl="node0" presStyleIdx="0" presStyleCnt="1" custScaleX="138567" custScaleY="89623"/>
      <dgm:spPr/>
      <dgm:t>
        <a:bodyPr/>
        <a:lstStyle/>
        <a:p>
          <a:endParaRPr lang="es-CO"/>
        </a:p>
      </dgm:t>
    </dgm:pt>
    <dgm:pt modelId="{0C237FFF-FC4B-4AAD-A5B5-2ABC6D0C7A92}" type="pres">
      <dgm:prSet presAssocID="{4647A151-164A-48D8-A22E-D5F53BD8D616}" presName="node" presStyleLbl="node1" presStyleIdx="0" presStyleCnt="6" custScaleX="137108" custScaleY="112632">
        <dgm:presLayoutVars>
          <dgm:bulletEnabled val="1"/>
        </dgm:presLayoutVars>
      </dgm:prSet>
      <dgm:spPr/>
      <dgm:t>
        <a:bodyPr/>
        <a:lstStyle/>
        <a:p>
          <a:endParaRPr lang="es-CO"/>
        </a:p>
      </dgm:t>
    </dgm:pt>
    <dgm:pt modelId="{CCC4CD85-90FD-459F-99F5-A6388ADD6BFD}" type="pres">
      <dgm:prSet presAssocID="{4647A151-164A-48D8-A22E-D5F53BD8D616}" presName="dummy" presStyleCnt="0"/>
      <dgm:spPr/>
    </dgm:pt>
    <dgm:pt modelId="{CD196EB6-EE41-4915-84B9-E9887F0678F1}" type="pres">
      <dgm:prSet presAssocID="{E4E16A7F-8635-491C-9252-DB4E7EEE3C03}" presName="sibTrans" presStyleLbl="sibTrans2D1" presStyleIdx="0" presStyleCnt="6"/>
      <dgm:spPr/>
      <dgm:t>
        <a:bodyPr/>
        <a:lstStyle/>
        <a:p>
          <a:endParaRPr lang="es-CO"/>
        </a:p>
      </dgm:t>
    </dgm:pt>
    <dgm:pt modelId="{EBA7C8CC-708F-4658-996B-A4F85A8BBA64}" type="pres">
      <dgm:prSet presAssocID="{C641AF4A-3930-49D5-83AE-99161C491B25}" presName="node" presStyleLbl="node1" presStyleIdx="1" presStyleCnt="6" custScaleX="126775" custScaleY="107178">
        <dgm:presLayoutVars>
          <dgm:bulletEnabled val="1"/>
        </dgm:presLayoutVars>
      </dgm:prSet>
      <dgm:spPr/>
      <dgm:t>
        <a:bodyPr/>
        <a:lstStyle/>
        <a:p>
          <a:endParaRPr lang="es-CO"/>
        </a:p>
      </dgm:t>
    </dgm:pt>
    <dgm:pt modelId="{FE3B2F24-6D40-41FB-B4B8-E3E71C846A95}" type="pres">
      <dgm:prSet presAssocID="{C641AF4A-3930-49D5-83AE-99161C491B25}" presName="dummy" presStyleCnt="0"/>
      <dgm:spPr/>
    </dgm:pt>
    <dgm:pt modelId="{E49D14EF-DA9A-479C-8269-133CC6D1078E}" type="pres">
      <dgm:prSet presAssocID="{FA4596D9-8EF9-41D2-AF38-4F299C8369FD}" presName="sibTrans" presStyleLbl="sibTrans2D1" presStyleIdx="1" presStyleCnt="6"/>
      <dgm:spPr/>
      <dgm:t>
        <a:bodyPr/>
        <a:lstStyle/>
        <a:p>
          <a:endParaRPr lang="es-CO"/>
        </a:p>
      </dgm:t>
    </dgm:pt>
    <dgm:pt modelId="{635D9C9F-6D0A-47D0-A9C7-F9C9326D57D3}" type="pres">
      <dgm:prSet presAssocID="{513F8B02-BD0C-44E9-8CE3-1BFA44DC532A}" presName="node" presStyleLbl="node1" presStyleIdx="2" presStyleCnt="6" custScaleX="133469" custScaleY="110206">
        <dgm:presLayoutVars>
          <dgm:bulletEnabled val="1"/>
        </dgm:presLayoutVars>
      </dgm:prSet>
      <dgm:spPr/>
      <dgm:t>
        <a:bodyPr/>
        <a:lstStyle/>
        <a:p>
          <a:endParaRPr lang="es-CO"/>
        </a:p>
      </dgm:t>
    </dgm:pt>
    <dgm:pt modelId="{861BC992-2B3F-4D61-A0E0-B413013D918B}" type="pres">
      <dgm:prSet presAssocID="{513F8B02-BD0C-44E9-8CE3-1BFA44DC532A}" presName="dummy" presStyleCnt="0"/>
      <dgm:spPr/>
    </dgm:pt>
    <dgm:pt modelId="{7A912C95-4C5A-4692-9F06-79F739CE209F}" type="pres">
      <dgm:prSet presAssocID="{053B0A0C-5A57-4122-B786-B53BC526C5F6}" presName="sibTrans" presStyleLbl="sibTrans2D1" presStyleIdx="2" presStyleCnt="6"/>
      <dgm:spPr/>
      <dgm:t>
        <a:bodyPr/>
        <a:lstStyle/>
        <a:p>
          <a:endParaRPr lang="es-CO"/>
        </a:p>
      </dgm:t>
    </dgm:pt>
    <dgm:pt modelId="{4B6B9FAB-C125-447B-9887-0137CC187E27}" type="pres">
      <dgm:prSet presAssocID="{D9A2B825-04ED-415C-B09E-8FF793421E23}" presName="node" presStyleLbl="node1" presStyleIdx="3" presStyleCnt="6" custScaleX="142787" custScaleY="109504">
        <dgm:presLayoutVars>
          <dgm:bulletEnabled val="1"/>
        </dgm:presLayoutVars>
      </dgm:prSet>
      <dgm:spPr/>
      <dgm:t>
        <a:bodyPr/>
        <a:lstStyle/>
        <a:p>
          <a:endParaRPr lang="es-CO"/>
        </a:p>
      </dgm:t>
    </dgm:pt>
    <dgm:pt modelId="{9BD913A6-2C87-4FDE-8581-BC4811EAAC4A}" type="pres">
      <dgm:prSet presAssocID="{D9A2B825-04ED-415C-B09E-8FF793421E23}" presName="dummy" presStyleCnt="0"/>
      <dgm:spPr/>
    </dgm:pt>
    <dgm:pt modelId="{B55D6A09-4985-4B0D-9491-40BC86CCECDD}" type="pres">
      <dgm:prSet presAssocID="{E4441C68-67E8-4C46-9BF1-C82ED0E35039}" presName="sibTrans" presStyleLbl="sibTrans2D1" presStyleIdx="3" presStyleCnt="6"/>
      <dgm:spPr/>
      <dgm:t>
        <a:bodyPr/>
        <a:lstStyle/>
        <a:p>
          <a:endParaRPr lang="es-CO"/>
        </a:p>
      </dgm:t>
    </dgm:pt>
    <dgm:pt modelId="{42EDAAC2-DDAA-4132-8341-D1A4BC3590DC}" type="pres">
      <dgm:prSet presAssocID="{ED80186E-6937-4155-9352-B68733618DA3}" presName="node" presStyleLbl="node1" presStyleIdx="4" presStyleCnt="6" custScaleX="132452" custScaleY="107738">
        <dgm:presLayoutVars>
          <dgm:bulletEnabled val="1"/>
        </dgm:presLayoutVars>
      </dgm:prSet>
      <dgm:spPr/>
      <dgm:t>
        <a:bodyPr/>
        <a:lstStyle/>
        <a:p>
          <a:endParaRPr lang="es-CO"/>
        </a:p>
      </dgm:t>
    </dgm:pt>
    <dgm:pt modelId="{110F2331-48A8-4BA4-8033-0C9FFE7E1C05}" type="pres">
      <dgm:prSet presAssocID="{ED80186E-6937-4155-9352-B68733618DA3}" presName="dummy" presStyleCnt="0"/>
      <dgm:spPr/>
    </dgm:pt>
    <dgm:pt modelId="{72286B10-E552-49DC-98E3-3103479318E2}" type="pres">
      <dgm:prSet presAssocID="{8123C5B4-BE1C-4974-8CE4-FF6CCFFA4EB5}" presName="sibTrans" presStyleLbl="sibTrans2D1" presStyleIdx="4" presStyleCnt="6"/>
      <dgm:spPr/>
      <dgm:t>
        <a:bodyPr/>
        <a:lstStyle/>
        <a:p>
          <a:endParaRPr lang="es-CO"/>
        </a:p>
      </dgm:t>
    </dgm:pt>
    <dgm:pt modelId="{2AF94385-5E28-4963-B446-18DEBE99F035}" type="pres">
      <dgm:prSet presAssocID="{5A57A641-065A-40A3-A06E-7AF14CD17AAF}" presName="node" presStyleLbl="node1" presStyleIdx="5" presStyleCnt="6" custScaleX="138131" custScaleY="109202">
        <dgm:presLayoutVars>
          <dgm:bulletEnabled val="1"/>
        </dgm:presLayoutVars>
      </dgm:prSet>
      <dgm:spPr/>
      <dgm:t>
        <a:bodyPr/>
        <a:lstStyle/>
        <a:p>
          <a:endParaRPr lang="es-CO"/>
        </a:p>
      </dgm:t>
    </dgm:pt>
    <dgm:pt modelId="{01576163-0D19-4696-8C08-520477AE821A}" type="pres">
      <dgm:prSet presAssocID="{5A57A641-065A-40A3-A06E-7AF14CD17AAF}" presName="dummy" presStyleCnt="0"/>
      <dgm:spPr/>
    </dgm:pt>
    <dgm:pt modelId="{F862AA89-C020-467F-A862-859F6B3BA1A0}" type="pres">
      <dgm:prSet presAssocID="{2E639584-14E1-4EE4-9B67-21D7E18AD9B5}" presName="sibTrans" presStyleLbl="sibTrans2D1" presStyleIdx="5" presStyleCnt="6"/>
      <dgm:spPr/>
      <dgm:t>
        <a:bodyPr/>
        <a:lstStyle/>
        <a:p>
          <a:endParaRPr lang="es-CO"/>
        </a:p>
      </dgm:t>
    </dgm:pt>
  </dgm:ptLst>
  <dgm:cxnLst>
    <dgm:cxn modelId="{72BA9E8D-9DEC-4AD8-8C14-598DC641D499}" type="presOf" srcId="{0096E61B-3360-4E60-964D-8E706CB35385}" destId="{99CFBF47-0E42-4643-A7DB-D2963BA75E53}" srcOrd="0" destOrd="0" presId="urn:microsoft.com/office/officeart/2005/8/layout/radial6"/>
    <dgm:cxn modelId="{553D272A-E800-470A-A8E8-30E582702530}" type="presOf" srcId="{5A57A641-065A-40A3-A06E-7AF14CD17AAF}" destId="{2AF94385-5E28-4963-B446-18DEBE99F035}" srcOrd="0" destOrd="0" presId="urn:microsoft.com/office/officeart/2005/8/layout/radial6"/>
    <dgm:cxn modelId="{4F5E7BA2-C159-41CA-A0E2-21DC1498AE8F}" srcId="{C71F07A9-BCD0-4CE8-8C72-46294AF8FB76}" destId="{4647A151-164A-48D8-A22E-D5F53BD8D616}" srcOrd="0" destOrd="0" parTransId="{3CAD41FF-FB83-4D78-9BEC-C4DD3A6A7F44}" sibTransId="{E4E16A7F-8635-491C-9252-DB4E7EEE3C03}"/>
    <dgm:cxn modelId="{61046B23-7226-4B7B-80F8-32000842EBE0}" type="presOf" srcId="{FA4596D9-8EF9-41D2-AF38-4F299C8369FD}" destId="{E49D14EF-DA9A-479C-8269-133CC6D1078E}" srcOrd="0" destOrd="0" presId="urn:microsoft.com/office/officeart/2005/8/layout/radial6"/>
    <dgm:cxn modelId="{B43B099B-B53F-41E6-8464-7D57EE0CD1CE}" type="presOf" srcId="{D9A2B825-04ED-415C-B09E-8FF793421E23}" destId="{4B6B9FAB-C125-447B-9887-0137CC187E27}" srcOrd="0" destOrd="0" presId="urn:microsoft.com/office/officeart/2005/8/layout/radial6"/>
    <dgm:cxn modelId="{970B8744-C67E-4349-B1F7-0B75B925223B}" type="presOf" srcId="{E4441C68-67E8-4C46-9BF1-C82ED0E35039}" destId="{B55D6A09-4985-4B0D-9491-40BC86CCECDD}" srcOrd="0" destOrd="0" presId="urn:microsoft.com/office/officeart/2005/8/layout/radial6"/>
    <dgm:cxn modelId="{C69211E5-9912-407D-BCD0-FFFFD864C851}" type="presOf" srcId="{053B0A0C-5A57-4122-B786-B53BC526C5F6}" destId="{7A912C95-4C5A-4692-9F06-79F739CE209F}" srcOrd="0" destOrd="0" presId="urn:microsoft.com/office/officeart/2005/8/layout/radial6"/>
    <dgm:cxn modelId="{A551FC37-2070-4E98-9B4B-4D67023B0AA0}" srcId="{C71F07A9-BCD0-4CE8-8C72-46294AF8FB76}" destId="{C641AF4A-3930-49D5-83AE-99161C491B25}" srcOrd="1" destOrd="0" parTransId="{96C61E46-AE26-4216-8F96-4B4539F8DC0E}" sibTransId="{FA4596D9-8EF9-41D2-AF38-4F299C8369FD}"/>
    <dgm:cxn modelId="{95FC14F1-D1A9-4157-8B08-9EB444BBC564}" srcId="{C71F07A9-BCD0-4CE8-8C72-46294AF8FB76}" destId="{5A57A641-065A-40A3-A06E-7AF14CD17AAF}" srcOrd="5" destOrd="0" parTransId="{22835FE4-53E2-45FC-A980-1DFE26B223B0}" sibTransId="{2E639584-14E1-4EE4-9B67-21D7E18AD9B5}"/>
    <dgm:cxn modelId="{11E0862B-1377-4B94-B1C2-01FEAB5AA4F3}" srcId="{C71F07A9-BCD0-4CE8-8C72-46294AF8FB76}" destId="{D9A2B825-04ED-415C-B09E-8FF793421E23}" srcOrd="3" destOrd="0" parTransId="{6C1177B2-77C9-4695-B91D-78E0170047F9}" sibTransId="{E4441C68-67E8-4C46-9BF1-C82ED0E35039}"/>
    <dgm:cxn modelId="{B0AD5834-125C-4299-BEF0-325B72158444}" type="presOf" srcId="{513F8B02-BD0C-44E9-8CE3-1BFA44DC532A}" destId="{635D9C9F-6D0A-47D0-A9C7-F9C9326D57D3}" srcOrd="0" destOrd="0" presId="urn:microsoft.com/office/officeart/2005/8/layout/radial6"/>
    <dgm:cxn modelId="{5B2A53BD-66ED-4F31-8AD4-BED448EEF4F4}" type="presOf" srcId="{2E639584-14E1-4EE4-9B67-21D7E18AD9B5}" destId="{F862AA89-C020-467F-A862-859F6B3BA1A0}" srcOrd="0" destOrd="0" presId="urn:microsoft.com/office/officeart/2005/8/layout/radial6"/>
    <dgm:cxn modelId="{1316B46A-0A7F-4947-81C7-6CBACBFB6F3E}" srcId="{C71F07A9-BCD0-4CE8-8C72-46294AF8FB76}" destId="{513F8B02-BD0C-44E9-8CE3-1BFA44DC532A}" srcOrd="2" destOrd="0" parTransId="{C201EF08-CBA1-4DFB-A0C8-9FFCE84F752C}" sibTransId="{053B0A0C-5A57-4122-B786-B53BC526C5F6}"/>
    <dgm:cxn modelId="{ED94A545-85A0-4D37-B359-51A53AD16C72}" type="presOf" srcId="{C71F07A9-BCD0-4CE8-8C72-46294AF8FB76}" destId="{7EFD2DF1-ED00-46DD-8BC2-86A0232A0CC7}" srcOrd="0" destOrd="0" presId="urn:microsoft.com/office/officeart/2005/8/layout/radial6"/>
    <dgm:cxn modelId="{6925BD42-740C-491A-A49C-E6949F9C991C}" type="presOf" srcId="{8123C5B4-BE1C-4974-8CE4-FF6CCFFA4EB5}" destId="{72286B10-E552-49DC-98E3-3103479318E2}" srcOrd="0" destOrd="0" presId="urn:microsoft.com/office/officeart/2005/8/layout/radial6"/>
    <dgm:cxn modelId="{A9241852-5806-47F6-8345-97B688B7C1A3}" srcId="{0096E61B-3360-4E60-964D-8E706CB35385}" destId="{C71F07A9-BCD0-4CE8-8C72-46294AF8FB76}" srcOrd="0" destOrd="0" parTransId="{26FD6DC4-378B-47A0-BA2F-7D3B6EF5A6C4}" sibTransId="{CFCFD4FD-D2ED-400F-AD5E-A9725752B8CD}"/>
    <dgm:cxn modelId="{F78C6B71-75E4-4021-B18A-38FCF3181E18}" type="presOf" srcId="{ED80186E-6937-4155-9352-B68733618DA3}" destId="{42EDAAC2-DDAA-4132-8341-D1A4BC3590DC}" srcOrd="0" destOrd="0" presId="urn:microsoft.com/office/officeart/2005/8/layout/radial6"/>
    <dgm:cxn modelId="{33F910FE-98AA-4020-8ED7-0D29223134A0}" type="presOf" srcId="{4647A151-164A-48D8-A22E-D5F53BD8D616}" destId="{0C237FFF-FC4B-4AAD-A5B5-2ABC6D0C7A92}" srcOrd="0" destOrd="0" presId="urn:microsoft.com/office/officeart/2005/8/layout/radial6"/>
    <dgm:cxn modelId="{3F95DFDB-D0DC-4117-B4E0-6DFAD498DBEA}" srcId="{C71F07A9-BCD0-4CE8-8C72-46294AF8FB76}" destId="{ED80186E-6937-4155-9352-B68733618DA3}" srcOrd="4" destOrd="0" parTransId="{A73A1313-BD1D-466D-969D-BFBBD31F29E3}" sibTransId="{8123C5B4-BE1C-4974-8CE4-FF6CCFFA4EB5}"/>
    <dgm:cxn modelId="{40A6D082-65B9-4696-92FE-430A634600FE}" type="presOf" srcId="{E4E16A7F-8635-491C-9252-DB4E7EEE3C03}" destId="{CD196EB6-EE41-4915-84B9-E9887F0678F1}" srcOrd="0" destOrd="0" presId="urn:microsoft.com/office/officeart/2005/8/layout/radial6"/>
    <dgm:cxn modelId="{8DC626C3-3673-46B2-BF0E-FAAA5A8CCAF9}" type="presOf" srcId="{C641AF4A-3930-49D5-83AE-99161C491B25}" destId="{EBA7C8CC-708F-4658-996B-A4F85A8BBA64}" srcOrd="0" destOrd="0" presId="urn:microsoft.com/office/officeart/2005/8/layout/radial6"/>
    <dgm:cxn modelId="{50A9FFE5-FA57-47B8-8D6B-C8BEFC9BF7DB}" type="presParOf" srcId="{99CFBF47-0E42-4643-A7DB-D2963BA75E53}" destId="{7EFD2DF1-ED00-46DD-8BC2-86A0232A0CC7}" srcOrd="0" destOrd="0" presId="urn:microsoft.com/office/officeart/2005/8/layout/radial6"/>
    <dgm:cxn modelId="{565FEBB2-665A-4CA9-9652-7C4428A80AD8}" type="presParOf" srcId="{99CFBF47-0E42-4643-A7DB-D2963BA75E53}" destId="{0C237FFF-FC4B-4AAD-A5B5-2ABC6D0C7A92}" srcOrd="1" destOrd="0" presId="urn:microsoft.com/office/officeart/2005/8/layout/radial6"/>
    <dgm:cxn modelId="{C846BE4B-6A51-4657-BFE6-86ECCF0152FA}" type="presParOf" srcId="{99CFBF47-0E42-4643-A7DB-D2963BA75E53}" destId="{CCC4CD85-90FD-459F-99F5-A6388ADD6BFD}" srcOrd="2" destOrd="0" presId="urn:microsoft.com/office/officeart/2005/8/layout/radial6"/>
    <dgm:cxn modelId="{E9682C4A-497B-4274-ADB7-A7662371D8DF}" type="presParOf" srcId="{99CFBF47-0E42-4643-A7DB-D2963BA75E53}" destId="{CD196EB6-EE41-4915-84B9-E9887F0678F1}" srcOrd="3" destOrd="0" presId="urn:microsoft.com/office/officeart/2005/8/layout/radial6"/>
    <dgm:cxn modelId="{AF81DBF0-F8B4-4716-BDED-96F1D39B61C9}" type="presParOf" srcId="{99CFBF47-0E42-4643-A7DB-D2963BA75E53}" destId="{EBA7C8CC-708F-4658-996B-A4F85A8BBA64}" srcOrd="4" destOrd="0" presId="urn:microsoft.com/office/officeart/2005/8/layout/radial6"/>
    <dgm:cxn modelId="{19A2C933-DFBC-4FBF-B88A-06859BFC7E41}" type="presParOf" srcId="{99CFBF47-0E42-4643-A7DB-D2963BA75E53}" destId="{FE3B2F24-6D40-41FB-B4B8-E3E71C846A95}" srcOrd="5" destOrd="0" presId="urn:microsoft.com/office/officeart/2005/8/layout/radial6"/>
    <dgm:cxn modelId="{93EC06FD-C2A9-4E69-BD25-3AD5F5A6225C}" type="presParOf" srcId="{99CFBF47-0E42-4643-A7DB-D2963BA75E53}" destId="{E49D14EF-DA9A-479C-8269-133CC6D1078E}" srcOrd="6" destOrd="0" presId="urn:microsoft.com/office/officeart/2005/8/layout/radial6"/>
    <dgm:cxn modelId="{2A928E0A-2101-4259-9A85-3075FE5BA7F7}" type="presParOf" srcId="{99CFBF47-0E42-4643-A7DB-D2963BA75E53}" destId="{635D9C9F-6D0A-47D0-A9C7-F9C9326D57D3}" srcOrd="7" destOrd="0" presId="urn:microsoft.com/office/officeart/2005/8/layout/radial6"/>
    <dgm:cxn modelId="{42967A4B-A5B1-4E52-8869-C3666F498024}" type="presParOf" srcId="{99CFBF47-0E42-4643-A7DB-D2963BA75E53}" destId="{861BC992-2B3F-4D61-A0E0-B413013D918B}" srcOrd="8" destOrd="0" presId="urn:microsoft.com/office/officeart/2005/8/layout/radial6"/>
    <dgm:cxn modelId="{A9730FA9-BC17-48FB-9395-4CBA92D3A598}" type="presParOf" srcId="{99CFBF47-0E42-4643-A7DB-D2963BA75E53}" destId="{7A912C95-4C5A-4692-9F06-79F739CE209F}" srcOrd="9" destOrd="0" presId="urn:microsoft.com/office/officeart/2005/8/layout/radial6"/>
    <dgm:cxn modelId="{0C88CE50-5B0E-4599-923F-9F32F95431A2}" type="presParOf" srcId="{99CFBF47-0E42-4643-A7DB-D2963BA75E53}" destId="{4B6B9FAB-C125-447B-9887-0137CC187E27}" srcOrd="10" destOrd="0" presId="urn:microsoft.com/office/officeart/2005/8/layout/radial6"/>
    <dgm:cxn modelId="{BFE6F04D-CEFE-4E9D-AB70-1CB8C089FDF8}" type="presParOf" srcId="{99CFBF47-0E42-4643-A7DB-D2963BA75E53}" destId="{9BD913A6-2C87-4FDE-8581-BC4811EAAC4A}" srcOrd="11" destOrd="0" presId="urn:microsoft.com/office/officeart/2005/8/layout/radial6"/>
    <dgm:cxn modelId="{AF977AD4-D20B-4B87-9D38-91F2E1FCAD52}" type="presParOf" srcId="{99CFBF47-0E42-4643-A7DB-D2963BA75E53}" destId="{B55D6A09-4985-4B0D-9491-40BC86CCECDD}" srcOrd="12" destOrd="0" presId="urn:microsoft.com/office/officeart/2005/8/layout/radial6"/>
    <dgm:cxn modelId="{A8215B68-0214-44B1-B3DB-BD9952BAD65C}" type="presParOf" srcId="{99CFBF47-0E42-4643-A7DB-D2963BA75E53}" destId="{42EDAAC2-DDAA-4132-8341-D1A4BC3590DC}" srcOrd="13" destOrd="0" presId="urn:microsoft.com/office/officeart/2005/8/layout/radial6"/>
    <dgm:cxn modelId="{D4D19B63-259B-4102-8D3D-B2D30837DD1D}" type="presParOf" srcId="{99CFBF47-0E42-4643-A7DB-D2963BA75E53}" destId="{110F2331-48A8-4BA4-8033-0C9FFE7E1C05}" srcOrd="14" destOrd="0" presId="urn:microsoft.com/office/officeart/2005/8/layout/radial6"/>
    <dgm:cxn modelId="{2BA5BE5A-38BC-4C36-BC99-ED447A05B218}" type="presParOf" srcId="{99CFBF47-0E42-4643-A7DB-D2963BA75E53}" destId="{72286B10-E552-49DC-98E3-3103479318E2}" srcOrd="15" destOrd="0" presId="urn:microsoft.com/office/officeart/2005/8/layout/radial6"/>
    <dgm:cxn modelId="{BCBA4417-E3C2-4557-A064-FF7861063194}" type="presParOf" srcId="{99CFBF47-0E42-4643-A7DB-D2963BA75E53}" destId="{2AF94385-5E28-4963-B446-18DEBE99F035}" srcOrd="16" destOrd="0" presId="urn:microsoft.com/office/officeart/2005/8/layout/radial6"/>
    <dgm:cxn modelId="{C0F34AB0-EA1B-4F95-9E24-765FDC29EEFF}" type="presParOf" srcId="{99CFBF47-0E42-4643-A7DB-D2963BA75E53}" destId="{01576163-0D19-4696-8C08-520477AE821A}" srcOrd="17" destOrd="0" presId="urn:microsoft.com/office/officeart/2005/8/layout/radial6"/>
    <dgm:cxn modelId="{001A236C-E6F0-4BC6-B3C2-40C00BC7BAB0}" type="presParOf" srcId="{99CFBF47-0E42-4643-A7DB-D2963BA75E53}" destId="{F862AA89-C020-467F-A862-859F6B3BA1A0}"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2AA89-C020-467F-A862-859F6B3BA1A0}">
      <dsp:nvSpPr>
        <dsp:cNvPr id="0" name=""/>
        <dsp:cNvSpPr/>
      </dsp:nvSpPr>
      <dsp:spPr>
        <a:xfrm>
          <a:off x="2749480" y="546373"/>
          <a:ext cx="3671958" cy="3671958"/>
        </a:xfrm>
        <a:prstGeom prst="blockArc">
          <a:avLst>
            <a:gd name="adj1" fmla="val 12600000"/>
            <a:gd name="adj2" fmla="val 16200000"/>
            <a:gd name="adj3" fmla="val 452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286B10-E552-49DC-98E3-3103479318E2}">
      <dsp:nvSpPr>
        <dsp:cNvPr id="0" name=""/>
        <dsp:cNvSpPr/>
      </dsp:nvSpPr>
      <dsp:spPr>
        <a:xfrm>
          <a:off x="2749480" y="546373"/>
          <a:ext cx="3671958" cy="3671958"/>
        </a:xfrm>
        <a:prstGeom prst="blockArc">
          <a:avLst>
            <a:gd name="adj1" fmla="val 9000000"/>
            <a:gd name="adj2" fmla="val 12600000"/>
            <a:gd name="adj3" fmla="val 452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5D6A09-4985-4B0D-9491-40BC86CCECDD}">
      <dsp:nvSpPr>
        <dsp:cNvPr id="0" name=""/>
        <dsp:cNvSpPr/>
      </dsp:nvSpPr>
      <dsp:spPr>
        <a:xfrm>
          <a:off x="2749480" y="546373"/>
          <a:ext cx="3671958" cy="3671958"/>
        </a:xfrm>
        <a:prstGeom prst="blockArc">
          <a:avLst>
            <a:gd name="adj1" fmla="val 5400000"/>
            <a:gd name="adj2" fmla="val 9000000"/>
            <a:gd name="adj3" fmla="val 452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912C95-4C5A-4692-9F06-79F739CE209F}">
      <dsp:nvSpPr>
        <dsp:cNvPr id="0" name=""/>
        <dsp:cNvSpPr/>
      </dsp:nvSpPr>
      <dsp:spPr>
        <a:xfrm>
          <a:off x="2749480" y="546373"/>
          <a:ext cx="3671958" cy="3671958"/>
        </a:xfrm>
        <a:prstGeom prst="blockArc">
          <a:avLst>
            <a:gd name="adj1" fmla="val 1800000"/>
            <a:gd name="adj2" fmla="val 5400000"/>
            <a:gd name="adj3" fmla="val 452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9D14EF-DA9A-479C-8269-133CC6D1078E}">
      <dsp:nvSpPr>
        <dsp:cNvPr id="0" name=""/>
        <dsp:cNvSpPr/>
      </dsp:nvSpPr>
      <dsp:spPr>
        <a:xfrm>
          <a:off x="2749480" y="546373"/>
          <a:ext cx="3671958" cy="3671958"/>
        </a:xfrm>
        <a:prstGeom prst="blockArc">
          <a:avLst>
            <a:gd name="adj1" fmla="val 19800000"/>
            <a:gd name="adj2" fmla="val 1800000"/>
            <a:gd name="adj3" fmla="val 452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196EB6-EE41-4915-84B9-E9887F0678F1}">
      <dsp:nvSpPr>
        <dsp:cNvPr id="0" name=""/>
        <dsp:cNvSpPr/>
      </dsp:nvSpPr>
      <dsp:spPr>
        <a:xfrm>
          <a:off x="2749480" y="546373"/>
          <a:ext cx="3671958" cy="3671958"/>
        </a:xfrm>
        <a:prstGeom prst="blockArc">
          <a:avLst>
            <a:gd name="adj1" fmla="val 16200000"/>
            <a:gd name="adj2" fmla="val 19800000"/>
            <a:gd name="adj3" fmla="val 452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FD2DF1-ED00-46DD-8BC2-86A0232A0CC7}">
      <dsp:nvSpPr>
        <dsp:cNvPr id="0" name=""/>
        <dsp:cNvSpPr/>
      </dsp:nvSpPr>
      <dsp:spPr>
        <a:xfrm>
          <a:off x="3442448" y="1643070"/>
          <a:ext cx="2286022" cy="147856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s-CO" sz="3400" i="1" kern="1200" dirty="0" smtClean="0">
              <a:solidFill>
                <a:schemeClr val="accent6">
                  <a:lumMod val="75000"/>
                </a:schemeClr>
              </a:solidFill>
              <a:hlinkClick xmlns:r="http://schemas.openxmlformats.org/officeDocument/2006/relationships" r:id="" action="ppaction://hlinksldjump"/>
            </a:rPr>
            <a:t>EL FUTBOL</a:t>
          </a:r>
          <a:endParaRPr lang="es-CO" sz="3400" i="1" kern="1200" dirty="0">
            <a:solidFill>
              <a:schemeClr val="accent6">
                <a:lumMod val="75000"/>
              </a:schemeClr>
            </a:solidFill>
          </a:endParaRPr>
        </a:p>
      </dsp:txBody>
      <dsp:txXfrm>
        <a:off x="3777228" y="1859601"/>
        <a:ext cx="1616462" cy="1045502"/>
      </dsp:txXfrm>
    </dsp:sp>
    <dsp:sp modelId="{0C237FFF-FC4B-4AAD-A5B5-2ABC6D0C7A92}">
      <dsp:nvSpPr>
        <dsp:cNvPr id="0" name=""/>
        <dsp:cNvSpPr/>
      </dsp:nvSpPr>
      <dsp:spPr>
        <a:xfrm>
          <a:off x="3793776" y="-62407"/>
          <a:ext cx="1583366" cy="130071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accent6">
                  <a:lumMod val="60000"/>
                  <a:lumOff val="40000"/>
                </a:schemeClr>
              </a:solidFill>
              <a:hlinkClick xmlns:r="http://schemas.openxmlformats.org/officeDocument/2006/relationships" r:id="" action="ppaction://hlinksldjump"/>
            </a:rPr>
            <a:t>JUGADORES  DE FUTBOL  RECONOCIDOS  DE COLOMBIA</a:t>
          </a:r>
          <a:endParaRPr lang="es-CO" sz="1400" kern="1200" dirty="0">
            <a:solidFill>
              <a:schemeClr val="accent6">
                <a:lumMod val="60000"/>
                <a:lumOff val="40000"/>
              </a:schemeClr>
            </a:solidFill>
          </a:endParaRPr>
        </a:p>
      </dsp:txBody>
      <dsp:txXfrm>
        <a:off x="4025655" y="128078"/>
        <a:ext cx="1119608" cy="919740"/>
      </dsp:txXfrm>
    </dsp:sp>
    <dsp:sp modelId="{EBA7C8CC-708F-4658-996B-A4F85A8BBA64}">
      <dsp:nvSpPr>
        <dsp:cNvPr id="0" name=""/>
        <dsp:cNvSpPr/>
      </dsp:nvSpPr>
      <dsp:spPr>
        <a:xfrm>
          <a:off x="5407441" y="866287"/>
          <a:ext cx="1464038" cy="123772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kern="1200" dirty="0" smtClean="0">
              <a:solidFill>
                <a:schemeClr val="accent6">
                  <a:lumMod val="60000"/>
                  <a:lumOff val="40000"/>
                </a:schemeClr>
              </a:solidFill>
              <a:hlinkClick xmlns:r="http://schemas.openxmlformats.org/officeDocument/2006/relationships" r:id="" action="ppaction://hlinksldjump"/>
            </a:rPr>
            <a:t>RECONOCIDJUGADORES DE FUTBOL OS ACTUALMENTE EN EL MUNDO</a:t>
          </a:r>
          <a:endParaRPr lang="es-CO" sz="1200" kern="1200" dirty="0">
            <a:solidFill>
              <a:schemeClr val="accent6">
                <a:lumMod val="60000"/>
                <a:lumOff val="40000"/>
              </a:schemeClr>
            </a:solidFill>
          </a:endParaRPr>
        </a:p>
      </dsp:txBody>
      <dsp:txXfrm>
        <a:off x="5621844" y="1047548"/>
        <a:ext cx="1035232" cy="875203"/>
      </dsp:txXfrm>
    </dsp:sp>
    <dsp:sp modelId="{635D9C9F-6D0A-47D0-A9C7-F9C9326D57D3}">
      <dsp:nvSpPr>
        <dsp:cNvPr id="0" name=""/>
        <dsp:cNvSpPr/>
      </dsp:nvSpPr>
      <dsp:spPr>
        <a:xfrm>
          <a:off x="5368788" y="2643208"/>
          <a:ext cx="1541342" cy="127269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accent6">
                  <a:lumMod val="60000"/>
                  <a:lumOff val="40000"/>
                </a:schemeClr>
              </a:solidFill>
              <a:hlinkClick xmlns:r="http://schemas.openxmlformats.org/officeDocument/2006/relationships" r:id="" action="ppaction://hlinksldjump"/>
            </a:rPr>
            <a:t>JUGADORES DE FUTBOL QUE HICIERON HISTORIA</a:t>
          </a:r>
          <a:endParaRPr lang="es-CO" sz="1400" kern="1200" dirty="0">
            <a:solidFill>
              <a:schemeClr val="accent6">
                <a:lumMod val="60000"/>
                <a:lumOff val="40000"/>
              </a:schemeClr>
            </a:solidFill>
          </a:endParaRPr>
        </a:p>
      </dsp:txBody>
      <dsp:txXfrm>
        <a:off x="5594512" y="2829590"/>
        <a:ext cx="1089894" cy="899929"/>
      </dsp:txXfrm>
    </dsp:sp>
    <dsp:sp modelId="{4B6B9FAB-C125-447B-9887-0137CC187E27}">
      <dsp:nvSpPr>
        <dsp:cNvPr id="0" name=""/>
        <dsp:cNvSpPr/>
      </dsp:nvSpPr>
      <dsp:spPr>
        <a:xfrm>
          <a:off x="3760984" y="3544464"/>
          <a:ext cx="1648949" cy="126458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accent6">
                  <a:lumMod val="60000"/>
                  <a:lumOff val="40000"/>
                </a:schemeClr>
              </a:solidFill>
              <a:hlinkClick xmlns:r="http://schemas.openxmlformats.org/officeDocument/2006/relationships" r:id="" action="ppaction://hlinksldjump"/>
            </a:rPr>
            <a:t>CAMPEONATOS IMPORTANTES</a:t>
          </a:r>
          <a:endParaRPr lang="es-CO" sz="1400" kern="1200" dirty="0">
            <a:solidFill>
              <a:schemeClr val="accent6">
                <a:lumMod val="60000"/>
                <a:lumOff val="40000"/>
              </a:schemeClr>
            </a:solidFill>
          </a:endParaRPr>
        </a:p>
      </dsp:txBody>
      <dsp:txXfrm>
        <a:off x="4002467" y="3729658"/>
        <a:ext cx="1165983" cy="894199"/>
      </dsp:txXfrm>
    </dsp:sp>
    <dsp:sp modelId="{42EDAAC2-DDAA-4132-8341-D1A4BC3590DC}">
      <dsp:nvSpPr>
        <dsp:cNvPr id="0" name=""/>
        <dsp:cNvSpPr/>
      </dsp:nvSpPr>
      <dsp:spPr>
        <a:xfrm>
          <a:off x="2266660" y="2657459"/>
          <a:ext cx="1529597" cy="124419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O" sz="1900" kern="1200" dirty="0" smtClean="0">
              <a:solidFill>
                <a:schemeClr val="accent6">
                  <a:lumMod val="60000"/>
                  <a:lumOff val="40000"/>
                </a:schemeClr>
              </a:solidFill>
              <a:hlinkClick xmlns:r="http://schemas.openxmlformats.org/officeDocument/2006/relationships" r:id="" action="ppaction://hlinksldjump"/>
            </a:rPr>
            <a:t>REGLAS DEL FUTBOL</a:t>
          </a:r>
          <a:endParaRPr lang="es-CO" sz="1900" kern="1200" dirty="0">
            <a:solidFill>
              <a:schemeClr val="accent6">
                <a:lumMod val="60000"/>
                <a:lumOff val="40000"/>
              </a:schemeClr>
            </a:solidFill>
          </a:endParaRPr>
        </a:p>
      </dsp:txBody>
      <dsp:txXfrm>
        <a:off x="2490664" y="2839667"/>
        <a:ext cx="1081589" cy="879776"/>
      </dsp:txXfrm>
    </dsp:sp>
    <dsp:sp modelId="{2AF94385-5E28-4963-B446-18DEBE99F035}">
      <dsp:nvSpPr>
        <dsp:cNvPr id="0" name=""/>
        <dsp:cNvSpPr/>
      </dsp:nvSpPr>
      <dsp:spPr>
        <a:xfrm>
          <a:off x="2233868" y="854600"/>
          <a:ext cx="1595180" cy="126109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O" sz="1900" kern="1200" dirty="0" smtClean="0">
              <a:solidFill>
                <a:schemeClr val="accent6">
                  <a:lumMod val="60000"/>
                  <a:lumOff val="40000"/>
                </a:schemeClr>
              </a:solidFill>
              <a:hlinkClick xmlns:r="http://schemas.openxmlformats.org/officeDocument/2006/relationships" r:id="" action="ppaction://hlinksldjump"/>
            </a:rPr>
            <a:t>HISTORIA DEL FUTBOL</a:t>
          </a:r>
          <a:endParaRPr lang="es-CO" sz="1900" kern="1200" dirty="0">
            <a:solidFill>
              <a:schemeClr val="accent6">
                <a:lumMod val="60000"/>
                <a:lumOff val="40000"/>
              </a:schemeClr>
            </a:solidFill>
          </a:endParaRPr>
        </a:p>
      </dsp:txBody>
      <dsp:txXfrm>
        <a:off x="2467477" y="1039284"/>
        <a:ext cx="1127962" cy="89173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3DC7544-F294-4954-8E29-6E1D6DA9637A}" type="datetimeFigureOut">
              <a:rPr lang="es-CO" smtClean="0"/>
              <a:pPr/>
              <a:t>21/08/2012</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115DC3D1-BDA7-47F2-BE07-7FA273AD3F52}" type="slidenum">
              <a:rPr lang="es-CO" smtClean="0"/>
              <a:pPr/>
              <a:t>‹Nº›</a:t>
            </a:fld>
            <a:endParaRPr lang="es-CO" dirty="0"/>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3DC7544-F294-4954-8E29-6E1D6DA9637A}" type="datetimeFigureOut">
              <a:rPr lang="es-CO" smtClean="0"/>
              <a:pPr/>
              <a:t>21/08/2012</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115DC3D1-BDA7-47F2-BE07-7FA273AD3F52}" type="slidenum">
              <a:rPr lang="es-CO" smtClean="0"/>
              <a:pPr/>
              <a:t>‹Nº›</a:t>
            </a:fld>
            <a:endParaRPr lang="es-CO" dirty="0"/>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3DC7544-F294-4954-8E29-6E1D6DA9637A}" type="datetimeFigureOut">
              <a:rPr lang="es-CO" smtClean="0"/>
              <a:pPr/>
              <a:t>21/08/2012</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115DC3D1-BDA7-47F2-BE07-7FA273AD3F52}" type="slidenum">
              <a:rPr lang="es-CO" smtClean="0"/>
              <a:pPr/>
              <a:t>‹Nº›</a:t>
            </a:fld>
            <a:endParaRPr lang="es-CO" dirty="0"/>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3DC7544-F294-4954-8E29-6E1D6DA9637A}" type="datetimeFigureOut">
              <a:rPr lang="es-CO" smtClean="0"/>
              <a:pPr/>
              <a:t>21/08/2012</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115DC3D1-BDA7-47F2-BE07-7FA273AD3F52}" type="slidenum">
              <a:rPr lang="es-CO" smtClean="0"/>
              <a:pPr/>
              <a:t>‹Nº›</a:t>
            </a:fld>
            <a:endParaRPr lang="es-CO" dirty="0"/>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3DC7544-F294-4954-8E29-6E1D6DA9637A}" type="datetimeFigureOut">
              <a:rPr lang="es-CO" smtClean="0"/>
              <a:pPr/>
              <a:t>21/08/2012</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115DC3D1-BDA7-47F2-BE07-7FA273AD3F52}" type="slidenum">
              <a:rPr lang="es-CO" smtClean="0"/>
              <a:pPr/>
              <a:t>‹Nº›</a:t>
            </a:fld>
            <a:endParaRPr lang="es-CO" dirty="0"/>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3DC7544-F294-4954-8E29-6E1D6DA9637A}" type="datetimeFigureOut">
              <a:rPr lang="es-CO" smtClean="0"/>
              <a:pPr/>
              <a:t>21/08/2012</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115DC3D1-BDA7-47F2-BE07-7FA273AD3F52}" type="slidenum">
              <a:rPr lang="es-CO" smtClean="0"/>
              <a:pPr/>
              <a:t>‹Nº›</a:t>
            </a:fld>
            <a:endParaRPr lang="es-CO" dirty="0"/>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3DC7544-F294-4954-8E29-6E1D6DA9637A}" type="datetimeFigureOut">
              <a:rPr lang="es-CO" smtClean="0"/>
              <a:pPr/>
              <a:t>21/08/2012</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115DC3D1-BDA7-47F2-BE07-7FA273AD3F52}" type="slidenum">
              <a:rPr lang="es-CO" smtClean="0"/>
              <a:pPr/>
              <a:t>‹Nº›</a:t>
            </a:fld>
            <a:endParaRPr lang="es-CO" dirty="0"/>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3DC7544-F294-4954-8E29-6E1D6DA9637A}" type="datetimeFigureOut">
              <a:rPr lang="es-CO" smtClean="0"/>
              <a:pPr/>
              <a:t>21/08/2012</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115DC3D1-BDA7-47F2-BE07-7FA273AD3F52}" type="slidenum">
              <a:rPr lang="es-CO" smtClean="0"/>
              <a:pPr/>
              <a:t>‹Nº›</a:t>
            </a:fld>
            <a:endParaRPr lang="es-CO" dirty="0"/>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3DC7544-F294-4954-8E29-6E1D6DA9637A}" type="datetimeFigureOut">
              <a:rPr lang="es-CO" smtClean="0"/>
              <a:pPr/>
              <a:t>21/08/2012</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115DC3D1-BDA7-47F2-BE07-7FA273AD3F52}" type="slidenum">
              <a:rPr lang="es-CO" smtClean="0"/>
              <a:pPr/>
              <a:t>‹Nº›</a:t>
            </a:fld>
            <a:endParaRPr lang="es-CO" dirty="0"/>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DC7544-F294-4954-8E29-6E1D6DA9637A}" type="datetimeFigureOut">
              <a:rPr lang="es-CO" smtClean="0"/>
              <a:pPr/>
              <a:t>21/08/2012</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115DC3D1-BDA7-47F2-BE07-7FA273AD3F52}" type="slidenum">
              <a:rPr lang="es-CO" smtClean="0"/>
              <a:pPr/>
              <a:t>‹Nº›</a:t>
            </a:fld>
            <a:endParaRPr lang="es-CO" dirty="0"/>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DC7544-F294-4954-8E29-6E1D6DA9637A}" type="datetimeFigureOut">
              <a:rPr lang="es-CO" smtClean="0"/>
              <a:pPr/>
              <a:t>21/08/2012</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115DC3D1-BDA7-47F2-BE07-7FA273AD3F52}" type="slidenum">
              <a:rPr lang="es-CO" smtClean="0"/>
              <a:pPr/>
              <a:t>‹Nº›</a:t>
            </a:fld>
            <a:endParaRPr lang="es-CO" dirty="0"/>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C7544-F294-4954-8E29-6E1D6DA9637A}" type="datetimeFigureOut">
              <a:rPr lang="es-CO" smtClean="0"/>
              <a:pPr/>
              <a:t>21/08/2012</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DC3D1-BDA7-47F2-BE07-7FA273AD3F52}" type="slidenum">
              <a:rPr lang="es-CO" smtClean="0"/>
              <a:pPr/>
              <a:t>‹Nº›</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8.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00175"/>
            <a:ext cx="7772400" cy="1500197"/>
          </a:xfrm>
        </p:spPr>
        <p:txBody>
          <a:bodyPr>
            <a:normAutofit/>
          </a:bodyPr>
          <a:lstStyle/>
          <a:p>
            <a:r>
              <a:rPr lang="es-CO" sz="6600" b="1" i="1" dirty="0" smtClean="0">
                <a:solidFill>
                  <a:schemeClr val="accent4">
                    <a:lumMod val="75000"/>
                  </a:schemeClr>
                </a:solidFill>
                <a:latin typeface="Algerian" pitchFamily="82" charset="0"/>
              </a:rPr>
              <a:t>EL FUTBOL</a:t>
            </a:r>
            <a:endParaRPr lang="es-CO" sz="6600" b="1" i="1" dirty="0">
              <a:solidFill>
                <a:schemeClr val="accent4">
                  <a:lumMod val="75000"/>
                </a:schemeClr>
              </a:solidFill>
              <a:latin typeface="Algerian" pitchFamily="82" charset="0"/>
            </a:endParaRPr>
          </a:p>
        </p:txBody>
      </p:sp>
      <p:sp>
        <p:nvSpPr>
          <p:cNvPr id="6" name="5 Subtítulo"/>
          <p:cNvSpPr>
            <a:spLocks noGrp="1"/>
          </p:cNvSpPr>
          <p:nvPr>
            <p:ph type="subTitle" idx="1"/>
          </p:nvPr>
        </p:nvSpPr>
        <p:spPr/>
        <p:txBody>
          <a:bodyPr/>
          <a:lstStyle/>
          <a:p>
            <a:endParaRPr lang="es-CO" dirty="0"/>
          </a:p>
        </p:txBody>
      </p:sp>
      <p:pic>
        <p:nvPicPr>
          <p:cNvPr id="5" name="4 Marcador de contenido" descr="bolaroda.gif"/>
          <p:cNvPicPr>
            <a:picLocks noGrp="1" noChangeAspect="1"/>
          </p:cNvPicPr>
          <p:nvPr>
            <p:ph sz="half" idx="4294967295"/>
          </p:nvPr>
        </p:nvPicPr>
        <p:blipFill>
          <a:blip r:embed="rId2"/>
          <a:stretch>
            <a:fillRect/>
          </a:stretch>
        </p:blipFill>
        <p:spPr>
          <a:xfrm>
            <a:off x="3571868" y="3714752"/>
            <a:ext cx="2376487" cy="2374900"/>
          </a:xfr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O" dirty="0" smtClean="0"/>
              <a:t>¿Qué es el fútbol, como tal?</a:t>
            </a:r>
            <a:endParaRPr lang="es-CO" dirty="0"/>
          </a:p>
        </p:txBody>
      </p:sp>
      <p:sp>
        <p:nvSpPr>
          <p:cNvPr id="5" name="4 Marcador de contenido"/>
          <p:cNvSpPr>
            <a:spLocks noGrp="1"/>
          </p:cNvSpPr>
          <p:nvPr>
            <p:ph sz="half" idx="1"/>
          </p:nvPr>
        </p:nvSpPr>
        <p:spPr/>
        <p:txBody>
          <a:bodyPr>
            <a:normAutofit fontScale="62500" lnSpcReduction="20000"/>
          </a:bodyPr>
          <a:lstStyle/>
          <a:p>
            <a:r>
              <a:rPr lang="es-CO" dirty="0" smtClean="0"/>
              <a:t>Pero, ¿qué es el fútbol, como tal? Pues bien, para la Real Academia de la Lengua, fútbol significa: Juego entre dos equipos de once jugadores cada uno, cuya finalidad es hacer entrar un balón por una portería conforme a reglas determinadas, de las que la más característica es que no puede ser tocado con las manos ni con los brazos. </a:t>
            </a:r>
          </a:p>
          <a:p>
            <a:r>
              <a:rPr lang="es-CO" dirty="0" smtClean="0"/>
              <a:t>De aquello once jugadores, uno es el arquero o portero del arco. O sea, el jugador que se dedica a evitar que la pelota ingrese en el arco de su equipo. Este es el único jugador que puede tomar la pelota con las manos. </a:t>
            </a:r>
          </a:p>
          <a:p>
            <a:endParaRPr lang="es-CO" dirty="0"/>
          </a:p>
        </p:txBody>
      </p:sp>
      <p:pic>
        <p:nvPicPr>
          <p:cNvPr id="7" name="6 Marcador de contenido" descr="040226_foot.gif"/>
          <p:cNvPicPr>
            <a:picLocks noGrp="1" noChangeAspect="1"/>
          </p:cNvPicPr>
          <p:nvPr>
            <p:ph sz="half" idx="2"/>
          </p:nvPr>
        </p:nvPicPr>
        <p:blipFill>
          <a:blip r:embed="rId2"/>
          <a:stretch>
            <a:fillRect/>
          </a:stretch>
        </p:blipFill>
        <p:spPr>
          <a:xfrm rot="1967900">
            <a:off x="5408740" y="2109300"/>
            <a:ext cx="2606181" cy="3474908"/>
          </a:xfrm>
        </p:spPr>
      </p:pic>
      <p:sp>
        <p:nvSpPr>
          <p:cNvPr id="8" name="7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INICIO</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latin typeface="Algerian" pitchFamily="82" charset="0"/>
              </a:rPr>
              <a:t>REGLAS DEL FUTBOL</a:t>
            </a:r>
            <a:endParaRPr lang="es-CO" dirty="0">
              <a:latin typeface="Algerian" pitchFamily="82" charset="0"/>
            </a:endParaRPr>
          </a:p>
        </p:txBody>
      </p:sp>
      <p:sp>
        <p:nvSpPr>
          <p:cNvPr id="3" name="2 Marcador de contenido"/>
          <p:cNvSpPr>
            <a:spLocks noGrp="1"/>
          </p:cNvSpPr>
          <p:nvPr>
            <p:ph sz="half" idx="1"/>
          </p:nvPr>
        </p:nvSpPr>
        <p:spPr/>
        <p:txBody>
          <a:bodyPr>
            <a:normAutofit fontScale="92500" lnSpcReduction="20000"/>
          </a:bodyPr>
          <a:lstStyle/>
          <a:p>
            <a:r>
              <a:rPr lang="es-CO" dirty="0" smtClean="0"/>
              <a:t>El fútbol, como todo deporte, cuenta con diversas reglas. La más importante, es que nadie, excepto el arquero, podrá tocar la pelota con las manos. Asimismo, el equipo que logre ingresar el balón, en una mayor cantidad de oportunidades en el arco del equipo contrario, será el vencedor del partido</a:t>
            </a:r>
            <a:endParaRPr lang="es-CO" dirty="0"/>
          </a:p>
        </p:txBody>
      </p:sp>
      <p:pic>
        <p:nvPicPr>
          <p:cNvPr id="5" name="7 Marcador de contenido" descr="footballeur06.gif"/>
          <p:cNvPicPr>
            <a:picLocks noGrp="1" noChangeAspect="1"/>
          </p:cNvPicPr>
          <p:nvPr>
            <p:ph sz="half" idx="2"/>
          </p:nvPr>
        </p:nvPicPr>
        <p:blipFill>
          <a:blip r:embed="rId2"/>
          <a:stretch>
            <a:fillRect/>
          </a:stretch>
        </p:blipFill>
        <p:spPr>
          <a:xfrm>
            <a:off x="5143504" y="1714488"/>
            <a:ext cx="2875932" cy="3929089"/>
          </a:xfrm>
        </p:spPr>
      </p:pic>
      <p:sp>
        <p:nvSpPr>
          <p:cNvPr id="7" name="6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latin typeface="Algerian" pitchFamily="82" charset="0"/>
              </a:rPr>
              <a:t>REGLAS DEL FUTBOL</a:t>
            </a:r>
            <a:endParaRPr lang="es-CO" dirty="0"/>
          </a:p>
        </p:txBody>
      </p:sp>
      <p:sp>
        <p:nvSpPr>
          <p:cNvPr id="3" name="2 Marcador de contenido"/>
          <p:cNvSpPr>
            <a:spLocks noGrp="1"/>
          </p:cNvSpPr>
          <p:nvPr>
            <p:ph sz="half" idx="1"/>
          </p:nvPr>
        </p:nvSpPr>
        <p:spPr/>
        <p:txBody>
          <a:bodyPr>
            <a:normAutofit fontScale="85000" lnSpcReduction="10000"/>
          </a:bodyPr>
          <a:lstStyle/>
          <a:p>
            <a:r>
              <a:rPr lang="es-CO" dirty="0" smtClean="0"/>
              <a:t>Partido el cual, durará 45 minutos por lado. En los primeros 45 minutos, un equipo juega atacando hacia un lado de la cancha. En los 45 minutos restantes, será a la inversa. Entre cada 45 minutos, habrá un lapso de 15 minutos, para el descanso de los equipos y para que el entrenador platique con sus jugadores.</a:t>
            </a:r>
            <a:endParaRPr lang="es-CO" dirty="0"/>
          </a:p>
        </p:txBody>
      </p:sp>
      <p:pic>
        <p:nvPicPr>
          <p:cNvPr id="5" name="4 Marcador de contenido" descr="256-pwatchx.gif"/>
          <p:cNvPicPr>
            <a:picLocks noGrp="1" noChangeAspect="1"/>
          </p:cNvPicPr>
          <p:nvPr>
            <p:ph sz="half" idx="2"/>
          </p:nvPr>
        </p:nvPicPr>
        <p:blipFill>
          <a:blip r:embed="rId2"/>
          <a:stretch>
            <a:fillRect/>
          </a:stretch>
        </p:blipFill>
        <p:spPr>
          <a:xfrm>
            <a:off x="5092552" y="2071678"/>
            <a:ext cx="2826118" cy="3214710"/>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latin typeface="Algerian" pitchFamily="82" charset="0"/>
              </a:rPr>
              <a:t>REGLAS DEL FUTBOL</a:t>
            </a:r>
            <a:endParaRPr lang="es-CO" dirty="0"/>
          </a:p>
        </p:txBody>
      </p:sp>
      <p:sp>
        <p:nvSpPr>
          <p:cNvPr id="3" name="2 Marcador de contenido"/>
          <p:cNvSpPr>
            <a:spLocks noGrp="1"/>
          </p:cNvSpPr>
          <p:nvPr>
            <p:ph sz="half" idx="1"/>
          </p:nvPr>
        </p:nvSpPr>
        <p:spPr/>
        <p:txBody>
          <a:bodyPr>
            <a:normAutofit fontScale="25000" lnSpcReduction="20000"/>
          </a:bodyPr>
          <a:lstStyle/>
          <a:p>
            <a:pPr algn="just"/>
            <a:endParaRPr lang="es-CO" sz="7000" dirty="0" smtClean="0"/>
          </a:p>
          <a:p>
            <a:pPr algn="just"/>
            <a:endParaRPr lang="es-CO" sz="7000" dirty="0"/>
          </a:p>
          <a:p>
            <a:pPr algn="just"/>
            <a:r>
              <a:rPr lang="es-CO" sz="11200" dirty="0" smtClean="0"/>
              <a:t>Sí, ya que cada equipo contará con un estratega, quien comandará desde fuera de la cancha, lo que debe realizar el equipo, para alcanzar la victoria. Este personaje, será el director o entrenador técnico del equipo. </a:t>
            </a:r>
          </a:p>
          <a:p>
            <a:pPr algn="just" fontAlgn="base">
              <a:buNone/>
            </a:pPr>
            <a:r>
              <a:rPr lang="es-CO" sz="11200" dirty="0" smtClean="0"/>
              <a:t/>
            </a:r>
            <a:br>
              <a:rPr lang="es-CO" sz="11200" dirty="0" smtClean="0"/>
            </a:br>
            <a:r>
              <a:rPr lang="es-CO" dirty="0" smtClean="0"/>
              <a:t/>
            </a:r>
            <a:br>
              <a:rPr lang="es-CO" dirty="0" smtClean="0"/>
            </a:br>
            <a:r>
              <a:rPr lang="es-CO" dirty="0" smtClean="0"/>
              <a:t/>
            </a:r>
            <a:br>
              <a:rPr lang="es-CO" dirty="0" smtClean="0"/>
            </a:br>
            <a:r>
              <a:rPr lang="es-CO" dirty="0" smtClean="0"/>
              <a:t/>
            </a:r>
            <a:br>
              <a:rPr lang="es-CO" dirty="0" smtClean="0"/>
            </a:br>
            <a:r>
              <a:rPr lang="es-CO" dirty="0" smtClean="0"/>
              <a:t/>
            </a:r>
            <a:br>
              <a:rPr lang="es-CO" dirty="0" smtClean="0"/>
            </a:br>
            <a:endParaRPr lang="es-CO" dirty="0" smtClean="0"/>
          </a:p>
          <a:p>
            <a:endParaRPr lang="es-CO" dirty="0"/>
          </a:p>
        </p:txBody>
      </p:sp>
      <p:pic>
        <p:nvPicPr>
          <p:cNvPr id="5" name="4 Marcador de contenido" descr="Oscar_Tavarez.jpg"/>
          <p:cNvPicPr>
            <a:picLocks noGrp="1" noChangeAspect="1"/>
          </p:cNvPicPr>
          <p:nvPr>
            <p:ph sz="half" idx="2"/>
          </p:nvPr>
        </p:nvPicPr>
        <p:blipFill>
          <a:blip r:embed="rId2"/>
          <a:stretch>
            <a:fillRect/>
          </a:stretch>
        </p:blipFill>
        <p:spPr>
          <a:xfrm>
            <a:off x="5000624" y="2071678"/>
            <a:ext cx="3500465" cy="3357586"/>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INICIO</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latin typeface="Algerian" pitchFamily="82" charset="0"/>
              </a:rPr>
              <a:t>CAMPEONATOS IMPORTANTES</a:t>
            </a:r>
            <a:endParaRPr lang="es-CO" dirty="0">
              <a:latin typeface="Algerian" pitchFamily="82" charset="0"/>
            </a:endParaRPr>
          </a:p>
        </p:txBody>
      </p:sp>
      <p:sp>
        <p:nvSpPr>
          <p:cNvPr id="3" name="2 Marcador de contenido"/>
          <p:cNvSpPr>
            <a:spLocks noGrp="1"/>
          </p:cNvSpPr>
          <p:nvPr>
            <p:ph sz="half" idx="1"/>
          </p:nvPr>
        </p:nvSpPr>
        <p:spPr/>
        <p:txBody>
          <a:bodyPr>
            <a:noAutofit/>
          </a:bodyPr>
          <a:lstStyle/>
          <a:p>
            <a:pPr algn="just"/>
            <a:r>
              <a:rPr lang="es-CO" sz="1800" dirty="0" smtClean="0"/>
              <a:t>A nivel de selecciones nacionales, el torneo más importante es la Copa Mundial de Fútbol, que se disputa desde 1930. Previo a la creación de la Copa Mundial, en particular durante los años 1920, la competición de fútbol de los Juegos Olímpicos era considerada la máxima competición del deporte, aunque en la actualidad se mantiene como un torneo secundario donde se permiten jugadores menores de 23 años, con hasta 3 jugadores que sobrepasen ese límite de edad por equipo. A nivel femenino, el equivalente de la Copa Mundial es la Copa Mundial Femenina de Fútbol.</a:t>
            </a:r>
            <a:endParaRPr lang="es-CO" sz="1800" dirty="0"/>
          </a:p>
        </p:txBody>
      </p:sp>
      <p:pic>
        <p:nvPicPr>
          <p:cNvPr id="5" name="4 Marcador de contenido" descr="copa-del-mundo-fifa-futbol-gira-argentina.jpg"/>
          <p:cNvPicPr>
            <a:picLocks noGrp="1" noChangeAspect="1"/>
          </p:cNvPicPr>
          <p:nvPr>
            <p:ph sz="half" idx="2"/>
          </p:nvPr>
        </p:nvPicPr>
        <p:blipFill>
          <a:blip r:embed="rId2"/>
          <a:stretch>
            <a:fillRect/>
          </a:stretch>
        </p:blipFill>
        <p:spPr>
          <a:xfrm>
            <a:off x="4643438" y="1643050"/>
            <a:ext cx="4038600" cy="3357586"/>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latin typeface="Algerian" pitchFamily="82" charset="0"/>
              </a:rPr>
              <a:t>CAMPEONATOS IMPORTANTES</a:t>
            </a:r>
            <a:endParaRPr lang="es-CO" dirty="0"/>
          </a:p>
        </p:txBody>
      </p:sp>
      <p:sp>
        <p:nvSpPr>
          <p:cNvPr id="3" name="2 Marcador de contenido"/>
          <p:cNvSpPr>
            <a:spLocks noGrp="1"/>
          </p:cNvSpPr>
          <p:nvPr>
            <p:ph sz="half" idx="1"/>
          </p:nvPr>
        </p:nvSpPr>
        <p:spPr/>
        <p:txBody>
          <a:bodyPr>
            <a:normAutofit fontScale="85000" lnSpcReduction="20000"/>
          </a:bodyPr>
          <a:lstStyle/>
          <a:p>
            <a:pPr algn="just"/>
            <a:r>
              <a:rPr lang="es-CO" dirty="0" smtClean="0"/>
              <a:t>A nivel de las confederaciones de FIFA, los torneos más importantes son la Copa América (América del Sur) y la Eurocopa (Europa); y, ubicándose a un nivel inferior, se encuentran la Copa Africana de Naciones (África), la Copa de Oro de la Concacaf (América del Norte, central y el Caribe), la Copa Asiática (Asia) y la Copa de las Naciones de la OFC (Oceanía).</a:t>
            </a:r>
            <a:endParaRPr lang="es-CO" dirty="0"/>
          </a:p>
        </p:txBody>
      </p:sp>
      <p:pic>
        <p:nvPicPr>
          <p:cNvPr id="5" name="4 Marcador de contenido" descr="italiamundial2006.jpg"/>
          <p:cNvPicPr>
            <a:picLocks noGrp="1" noChangeAspect="1"/>
          </p:cNvPicPr>
          <p:nvPr>
            <p:ph sz="half" idx="2"/>
          </p:nvPr>
        </p:nvPicPr>
        <p:blipFill>
          <a:blip r:embed="rId2"/>
          <a:stretch>
            <a:fillRect/>
          </a:stretch>
        </p:blipFill>
        <p:spPr>
          <a:xfrm>
            <a:off x="4572000" y="1714488"/>
            <a:ext cx="4038600" cy="2692400"/>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latin typeface="Algerian" pitchFamily="82" charset="0"/>
              </a:rPr>
              <a:t>CAMPEONATOS IMPORTANTES</a:t>
            </a:r>
            <a:endParaRPr lang="es-CO" dirty="0"/>
          </a:p>
        </p:txBody>
      </p:sp>
      <p:sp>
        <p:nvSpPr>
          <p:cNvPr id="3" name="2 Marcador de contenido"/>
          <p:cNvSpPr>
            <a:spLocks noGrp="1"/>
          </p:cNvSpPr>
          <p:nvPr>
            <p:ph sz="half" idx="1"/>
          </p:nvPr>
        </p:nvSpPr>
        <p:spPr/>
        <p:txBody>
          <a:bodyPr>
            <a:normAutofit fontScale="77500" lnSpcReduction="20000"/>
          </a:bodyPr>
          <a:lstStyle/>
          <a:p>
            <a:pPr algn="just"/>
            <a:r>
              <a:rPr lang="es-CO" dirty="0" smtClean="0"/>
              <a:t>El torneo más importante para jugadores jóvenes es la Copa Mundial de Fútbol Sub-20, la cual recibe a equipos clasificados desde el Campeonato Sudamericano Sub-20 (América del Sur), el Campeonato Europeo de la UEFA Sub-19 (Europa), el Campeonato Juvenil de la CAF (África), el Campeonato Sub-20 de la Concacaf (América del Norte, central y el Caribe), el Campeonato Juvenil de la AFC (Asia) y el Campeonato Sub-20 de la OFC (Oceanía).</a:t>
            </a:r>
            <a:endParaRPr lang="es-CO" dirty="0"/>
          </a:p>
        </p:txBody>
      </p:sp>
      <p:pic>
        <p:nvPicPr>
          <p:cNvPr id="5" name="4 Marcador de contenido" descr="bernabeu130212.jpg"/>
          <p:cNvPicPr>
            <a:picLocks noGrp="1" noChangeAspect="1"/>
          </p:cNvPicPr>
          <p:nvPr>
            <p:ph sz="half" idx="2"/>
          </p:nvPr>
        </p:nvPicPr>
        <p:blipFill>
          <a:blip r:embed="rId2" cstate="print"/>
          <a:stretch>
            <a:fillRect/>
          </a:stretch>
        </p:blipFill>
        <p:spPr>
          <a:xfrm>
            <a:off x="4500562" y="1643050"/>
            <a:ext cx="4038600" cy="2687934"/>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latin typeface="Algerian" pitchFamily="82" charset="0"/>
              </a:rPr>
              <a:t>CAMPEONATOS IMPORTANTES</a:t>
            </a:r>
            <a:endParaRPr lang="es-CO" dirty="0"/>
          </a:p>
        </p:txBody>
      </p:sp>
      <p:sp>
        <p:nvSpPr>
          <p:cNvPr id="3" name="2 Marcador de contenido"/>
          <p:cNvSpPr>
            <a:spLocks noGrp="1"/>
          </p:cNvSpPr>
          <p:nvPr>
            <p:ph sz="half" idx="1"/>
          </p:nvPr>
        </p:nvSpPr>
        <p:spPr/>
        <p:txBody>
          <a:bodyPr>
            <a:normAutofit fontScale="62500" lnSpcReduction="20000"/>
          </a:bodyPr>
          <a:lstStyle/>
          <a:p>
            <a:pPr algn="just"/>
            <a:r>
              <a:rPr lang="es-CO" dirty="0" smtClean="0"/>
              <a:t>En cada país los clubes de fútbol suelen federarse en asociaciones o ligas que organizan torneos oficiales entre ellos, de donde surgen los campeones de cada país y los equipos que participarán en torneos internacionales. No existe un sistema único de torneos y cada liga nacional los organiza de acuerdo a sus tradiciones. En general, la mayoría de los países tienen dos torneos principales al año: Argentina (Clausura y Apertura) (la temporada arranca según el calendario europeo), México (ídem, pero en el orden inverso), Colombia (Apertura, Finalización y Copa Colombia), España (Liga y Copa del Rey), Italia (Serie A y Copa Italia), etc.</a:t>
            </a:r>
            <a:endParaRPr lang="es-CO" dirty="0"/>
          </a:p>
        </p:txBody>
      </p:sp>
      <p:pic>
        <p:nvPicPr>
          <p:cNvPr id="5" name="4 Marcador de contenido" descr="Trophy Uefa Champion League.jpg"/>
          <p:cNvPicPr>
            <a:picLocks noGrp="1" noChangeAspect="1"/>
          </p:cNvPicPr>
          <p:nvPr>
            <p:ph sz="half" idx="2"/>
          </p:nvPr>
        </p:nvPicPr>
        <p:blipFill>
          <a:blip r:embed="rId2" cstate="print"/>
          <a:stretch>
            <a:fillRect/>
          </a:stretch>
        </p:blipFill>
        <p:spPr>
          <a:xfrm>
            <a:off x="4572000" y="1571612"/>
            <a:ext cx="4038600" cy="3657588"/>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INICIO</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CO" dirty="0" smtClean="0">
                <a:latin typeface="Algerian" pitchFamily="82" charset="0"/>
              </a:rPr>
              <a:t>JUGADORES DE FUTBOL QUE HICIERON HISTORIA</a:t>
            </a:r>
            <a:r>
              <a:rPr lang="es-CO" dirty="0" smtClean="0">
                <a:solidFill>
                  <a:schemeClr val="accent6">
                    <a:lumMod val="60000"/>
                    <a:lumOff val="40000"/>
                  </a:schemeClr>
                </a:solidFill>
              </a:rPr>
              <a:t/>
            </a:r>
            <a:br>
              <a:rPr lang="es-CO" dirty="0" smtClean="0">
                <a:solidFill>
                  <a:schemeClr val="accent6">
                    <a:lumMod val="60000"/>
                    <a:lumOff val="40000"/>
                  </a:schemeClr>
                </a:solidFill>
              </a:rPr>
            </a:br>
            <a:endParaRPr lang="es-CO" dirty="0"/>
          </a:p>
        </p:txBody>
      </p:sp>
      <p:sp>
        <p:nvSpPr>
          <p:cNvPr id="3" name="2 Marcador de contenido"/>
          <p:cNvSpPr>
            <a:spLocks noGrp="1"/>
          </p:cNvSpPr>
          <p:nvPr>
            <p:ph sz="half" idx="1"/>
          </p:nvPr>
        </p:nvSpPr>
        <p:spPr/>
        <p:txBody>
          <a:bodyPr>
            <a:normAutofit fontScale="47500" lnSpcReduction="20000"/>
          </a:bodyPr>
          <a:lstStyle/>
          <a:p>
            <a:r>
              <a:rPr lang="es-CO" sz="5900" b="1" dirty="0" smtClean="0"/>
              <a:t>PELE</a:t>
            </a:r>
          </a:p>
          <a:p>
            <a:pPr algn="just"/>
            <a:r>
              <a:rPr lang="es-CO" sz="4000" b="1" dirty="0" err="1" smtClean="0"/>
              <a:t>Edson</a:t>
            </a:r>
            <a:r>
              <a:rPr lang="es-CO" sz="4000" b="1" dirty="0" smtClean="0"/>
              <a:t> Arantes do Nascimento</a:t>
            </a:r>
            <a:r>
              <a:rPr lang="es-CO" sz="4000" dirty="0" smtClean="0"/>
              <a:t> (Três Corações, 23 de octubre de 1940), mejor conocido como </a:t>
            </a:r>
            <a:r>
              <a:rPr lang="es-CO" sz="4000" b="1" dirty="0" smtClean="0"/>
              <a:t>Pelé</a:t>
            </a:r>
            <a:r>
              <a:rPr lang="es-CO" sz="4000" dirty="0" smtClean="0"/>
              <a:t>, es un ex futbolista brasileño. Es considerado por muchos ex jugadores, por diversos entes deportivos, por periodistas y la prensa en general, y gran parte de los admiradores del fútbol como el mejor jugador en la historia de este deporte.</a:t>
            </a:r>
          </a:p>
          <a:p>
            <a:pPr algn="just"/>
            <a:r>
              <a:rPr lang="es-CO" sz="4000" dirty="0" smtClean="0"/>
              <a:t>Fue elegido el mejor jugador del siglo en una votación hecha por los ganadores del Balón de Oro.</a:t>
            </a:r>
          </a:p>
          <a:p>
            <a:pPr algn="ctr">
              <a:buNone/>
            </a:pPr>
            <a:endParaRPr lang="es-CO" sz="4000" dirty="0"/>
          </a:p>
        </p:txBody>
      </p:sp>
      <p:pic>
        <p:nvPicPr>
          <p:cNvPr id="5" name="4 Marcador de contenido" descr="edson.jpg"/>
          <p:cNvPicPr>
            <a:picLocks noGrp="1" noChangeAspect="1"/>
          </p:cNvPicPr>
          <p:nvPr>
            <p:ph sz="half" idx="2"/>
          </p:nvPr>
        </p:nvPicPr>
        <p:blipFill>
          <a:blip r:embed="rId2"/>
          <a:stretch>
            <a:fillRect/>
          </a:stretch>
        </p:blipFill>
        <p:spPr>
          <a:xfrm>
            <a:off x="4572000" y="1714488"/>
            <a:ext cx="4038600" cy="3281363"/>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QUE HICIERON HISTORIA</a:t>
            </a:r>
            <a:endParaRPr lang="es-CO" dirty="0"/>
          </a:p>
        </p:txBody>
      </p:sp>
      <p:sp>
        <p:nvSpPr>
          <p:cNvPr id="3" name="2 Marcador de contenido"/>
          <p:cNvSpPr>
            <a:spLocks noGrp="1"/>
          </p:cNvSpPr>
          <p:nvPr>
            <p:ph sz="half" idx="1"/>
          </p:nvPr>
        </p:nvSpPr>
        <p:spPr/>
        <p:txBody>
          <a:bodyPr>
            <a:normAutofit/>
          </a:bodyPr>
          <a:lstStyle/>
          <a:p>
            <a:pPr algn="just"/>
            <a:r>
              <a:rPr lang="es-CO" sz="2000" b="1" dirty="0" smtClean="0"/>
              <a:t>Diego Armando Maradona</a:t>
            </a:r>
            <a:r>
              <a:rPr lang="es-CO" sz="2000" dirty="0" smtClean="0"/>
              <a:t> (Lanús, Argentina, 30 de octubre de 1960) es un exfutbolista y Es considerado como uno de los mejores jugadores en la historia de este deporte, siendo calificado por muchos futbolistas y ex futbolistas, por periodistas y prensa en general, por personalidades, técnicos y relacionados a entes deportivos y admiradores del fútbol en general, como el mejor futbolista de la historia.</a:t>
            </a:r>
            <a:endParaRPr lang="es-CO" sz="2000" dirty="0"/>
          </a:p>
        </p:txBody>
      </p:sp>
      <p:pic>
        <p:nvPicPr>
          <p:cNvPr id="5" name="4 Marcador de contenido" descr="Maradona1986WorldCup2.jpg"/>
          <p:cNvPicPr>
            <a:picLocks noGrp="1" noChangeAspect="1"/>
          </p:cNvPicPr>
          <p:nvPr>
            <p:ph sz="half" idx="2"/>
          </p:nvPr>
        </p:nvPicPr>
        <p:blipFill>
          <a:blip r:embed="rId2" cstate="print"/>
          <a:stretch>
            <a:fillRect/>
          </a:stretch>
        </p:blipFill>
        <p:spPr>
          <a:xfrm>
            <a:off x="4659534" y="1600200"/>
            <a:ext cx="4015931" cy="4525963"/>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endParaRPr lang="es-CO" dirty="0"/>
          </a:p>
        </p:txBody>
      </p:sp>
      <p:sp>
        <p:nvSpPr>
          <p:cNvPr id="6" name="5 Subtítulo"/>
          <p:cNvSpPr>
            <a:spLocks noGrp="1"/>
          </p:cNvSpPr>
          <p:nvPr>
            <p:ph type="subTitle" idx="1"/>
          </p:nvPr>
        </p:nvSpPr>
        <p:spPr/>
        <p:txBody>
          <a:bodyPr/>
          <a:lstStyle/>
          <a:p>
            <a:endParaRPr lang="es-CO" dirty="0"/>
          </a:p>
        </p:txBody>
      </p:sp>
      <p:graphicFrame>
        <p:nvGraphicFramePr>
          <p:cNvPr id="7" name="6 Diagrama"/>
          <p:cNvGraphicFramePr/>
          <p:nvPr>
            <p:extLst>
              <p:ext uri="{D42A27DB-BD31-4B8C-83A1-F6EECF244321}">
                <p14:modId xmlns:p14="http://schemas.microsoft.com/office/powerpoint/2010/main" val="3873917215"/>
              </p:ext>
            </p:extLst>
          </p:nvPr>
        </p:nvGraphicFramePr>
        <p:xfrm>
          <a:off x="0" y="714356"/>
          <a:ext cx="9144000" cy="474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QUE HICIERON HISTORIA</a:t>
            </a:r>
            <a:endParaRPr lang="es-CO" dirty="0"/>
          </a:p>
        </p:txBody>
      </p:sp>
      <p:sp>
        <p:nvSpPr>
          <p:cNvPr id="3" name="2 Marcador de contenido"/>
          <p:cNvSpPr>
            <a:spLocks noGrp="1"/>
          </p:cNvSpPr>
          <p:nvPr>
            <p:ph sz="half" idx="1"/>
          </p:nvPr>
        </p:nvSpPr>
        <p:spPr/>
        <p:txBody>
          <a:bodyPr>
            <a:normAutofit fontScale="77500" lnSpcReduction="20000"/>
          </a:bodyPr>
          <a:lstStyle/>
          <a:p>
            <a:r>
              <a:rPr lang="es-CO" b="1" dirty="0" smtClean="0"/>
              <a:t>RONALDO</a:t>
            </a:r>
            <a:endParaRPr lang="es-CO" b="1" dirty="0"/>
          </a:p>
          <a:p>
            <a:pPr algn="just"/>
            <a:r>
              <a:rPr lang="es-CO" b="1" dirty="0" smtClean="0"/>
              <a:t>Ronaldo Luís Nazario de Lima</a:t>
            </a:r>
            <a:r>
              <a:rPr lang="es-CO" dirty="0" smtClean="0"/>
              <a:t> (Río de Janeiro, 22 de septiembre de 1976), más conocido como </a:t>
            </a:r>
            <a:r>
              <a:rPr lang="es-CO" b="1" dirty="0" smtClean="0"/>
              <a:t>Ronaldo</a:t>
            </a:r>
            <a:r>
              <a:rPr lang="es-CO" dirty="0" smtClean="0"/>
              <a:t>, es un ex futbolista brasileño. Es considerado como uno de los mejores futbolistas de la historia y especialmente como uno de los mejores delanteros.</a:t>
            </a:r>
          </a:p>
          <a:p>
            <a:pPr algn="just"/>
            <a:r>
              <a:rPr lang="es-CO" dirty="0" smtClean="0"/>
              <a:t>Fue la gran figura de la selección brasileña que ganó el mundial Corea-Japón 2002 y el subcampeonato en Francia 98.</a:t>
            </a:r>
          </a:p>
        </p:txBody>
      </p:sp>
      <p:pic>
        <p:nvPicPr>
          <p:cNvPr id="5" name="4 Marcador de contenido" descr="ronaldo.jpg"/>
          <p:cNvPicPr>
            <a:picLocks noGrp="1" noChangeAspect="1"/>
          </p:cNvPicPr>
          <p:nvPr>
            <p:ph sz="half" idx="2"/>
          </p:nvPr>
        </p:nvPicPr>
        <p:blipFill>
          <a:blip r:embed="rId2"/>
          <a:stretch>
            <a:fillRect/>
          </a:stretch>
        </p:blipFill>
        <p:spPr>
          <a:xfrm>
            <a:off x="4786314" y="1714488"/>
            <a:ext cx="3238500" cy="2514600"/>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QUE HICIERON HISTORIA</a:t>
            </a:r>
            <a:endParaRPr lang="es-CO" dirty="0"/>
          </a:p>
        </p:txBody>
      </p:sp>
      <p:sp>
        <p:nvSpPr>
          <p:cNvPr id="3" name="2 Marcador de contenido"/>
          <p:cNvSpPr>
            <a:spLocks noGrp="1"/>
          </p:cNvSpPr>
          <p:nvPr>
            <p:ph sz="half" idx="1"/>
          </p:nvPr>
        </p:nvSpPr>
        <p:spPr/>
        <p:txBody>
          <a:bodyPr>
            <a:normAutofit fontScale="77500" lnSpcReduction="20000"/>
          </a:bodyPr>
          <a:lstStyle/>
          <a:p>
            <a:r>
              <a:rPr lang="es-CO" b="1" dirty="0" smtClean="0"/>
              <a:t>BECKHAM</a:t>
            </a:r>
          </a:p>
          <a:p>
            <a:pPr algn="just"/>
            <a:r>
              <a:rPr lang="es-CO" b="1" dirty="0" smtClean="0"/>
              <a:t>David Robert Joseph Beckham</a:t>
            </a:r>
            <a:r>
              <a:rPr lang="es-CO" dirty="0" smtClean="0"/>
              <a:t>, OBE (Leytonstone, Londres, 2 de mayo de 1975), es un futbolista inglés. Desarrolló los primeros once años de su carrera deportiva en el Manchester United y luego pasó a formar parte del Real Madrid. Destacó su capacidad goleadora en Inglaterra, y sus tiros libres, los cuales poseen un efecto </a:t>
            </a:r>
            <a:r>
              <a:rPr lang="es-CO" i="1" dirty="0" smtClean="0"/>
              <a:t>endiablado</a:t>
            </a:r>
            <a:r>
              <a:rPr lang="es-CO" dirty="0" smtClean="0"/>
              <a:t>. </a:t>
            </a:r>
            <a:endParaRPr lang="es-CO" dirty="0"/>
          </a:p>
        </p:txBody>
      </p:sp>
      <p:pic>
        <p:nvPicPr>
          <p:cNvPr id="5" name="4 Marcador de contenido" descr="beckham-galaxy.jpg"/>
          <p:cNvPicPr>
            <a:picLocks noGrp="1" noChangeAspect="1"/>
          </p:cNvPicPr>
          <p:nvPr>
            <p:ph sz="half" idx="2"/>
          </p:nvPr>
        </p:nvPicPr>
        <p:blipFill>
          <a:blip r:embed="rId2"/>
          <a:stretch>
            <a:fillRect/>
          </a:stretch>
        </p:blipFill>
        <p:spPr>
          <a:xfrm>
            <a:off x="4714876" y="2571744"/>
            <a:ext cx="4038600" cy="2664765"/>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QUE HICIERON HISTORIA</a:t>
            </a:r>
            <a:endParaRPr lang="es-CO" dirty="0"/>
          </a:p>
        </p:txBody>
      </p:sp>
      <p:sp>
        <p:nvSpPr>
          <p:cNvPr id="3" name="2 Marcador de contenido"/>
          <p:cNvSpPr>
            <a:spLocks noGrp="1"/>
          </p:cNvSpPr>
          <p:nvPr>
            <p:ph sz="half" idx="1"/>
          </p:nvPr>
        </p:nvSpPr>
        <p:spPr/>
        <p:txBody>
          <a:bodyPr>
            <a:normAutofit fontScale="77500" lnSpcReduction="20000"/>
          </a:bodyPr>
          <a:lstStyle/>
          <a:p>
            <a:r>
              <a:rPr lang="es-CO" b="1" dirty="0" smtClean="0"/>
              <a:t>EL PIBE VALDERRAMA</a:t>
            </a:r>
          </a:p>
          <a:p>
            <a:pPr algn="just"/>
            <a:r>
              <a:rPr lang="es-CO" b="1" dirty="0" smtClean="0"/>
              <a:t>Carlos Alberto Valderrama Palacio</a:t>
            </a:r>
            <a:r>
              <a:rPr lang="es-CO" dirty="0" smtClean="0"/>
              <a:t> (Santa Marta, 2 de septiembre de 1961), conocido como "el Pibe", es un exfutbolista colombiano considerado uno de los máximos exponentes en la historia del fútbol de su país.</a:t>
            </a:r>
          </a:p>
          <a:p>
            <a:pPr algn="just"/>
            <a:r>
              <a:rPr lang="es-CO" dirty="0" smtClean="0"/>
              <a:t>Valderrama fue un centrocampista de excelente técnica, gran visión de juego y pases milimétricos que participó en los mundiales de Italia 90, Estados Unidos 94 y Francia 98. </a:t>
            </a:r>
          </a:p>
          <a:p>
            <a:endParaRPr lang="es-CO" dirty="0"/>
          </a:p>
        </p:txBody>
      </p:sp>
      <p:pic>
        <p:nvPicPr>
          <p:cNvPr id="5" name="4 Marcador de contenido" descr="01_pibe.jpg"/>
          <p:cNvPicPr>
            <a:picLocks noGrp="1" noChangeAspect="1"/>
          </p:cNvPicPr>
          <p:nvPr>
            <p:ph sz="half" idx="2"/>
          </p:nvPr>
        </p:nvPicPr>
        <p:blipFill>
          <a:blip r:embed="rId2"/>
          <a:stretch>
            <a:fillRect/>
          </a:stretch>
        </p:blipFill>
        <p:spPr>
          <a:xfrm>
            <a:off x="5072066" y="1714488"/>
            <a:ext cx="3143272" cy="4224558"/>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QUE HICIERON HISTORIA</a:t>
            </a:r>
            <a:endParaRPr lang="es-CO" dirty="0"/>
          </a:p>
        </p:txBody>
      </p:sp>
      <p:sp>
        <p:nvSpPr>
          <p:cNvPr id="3" name="2 Marcador de contenido"/>
          <p:cNvSpPr>
            <a:spLocks noGrp="1"/>
          </p:cNvSpPr>
          <p:nvPr>
            <p:ph sz="half" idx="1"/>
          </p:nvPr>
        </p:nvSpPr>
        <p:spPr/>
        <p:txBody>
          <a:bodyPr>
            <a:normAutofit fontScale="77500" lnSpcReduction="20000"/>
          </a:bodyPr>
          <a:lstStyle/>
          <a:p>
            <a:r>
              <a:rPr lang="es-CO" b="1" dirty="0" smtClean="0"/>
              <a:t>Zinedine Zidane</a:t>
            </a:r>
          </a:p>
          <a:p>
            <a:pPr algn="just"/>
            <a:r>
              <a:rPr lang="es-CO" b="1" dirty="0" smtClean="0"/>
              <a:t>Zinedine Yazid Zidane</a:t>
            </a:r>
            <a:r>
              <a:rPr lang="es-CO" dirty="0" smtClean="0"/>
              <a:t> (Marsella, Francia, 23 de junio de 1972), conocido también como </a:t>
            </a:r>
            <a:r>
              <a:rPr lang="es-CO" i="1" dirty="0" smtClean="0"/>
              <a:t>Zizou</a:t>
            </a:r>
            <a:r>
              <a:rPr lang="es-CO" dirty="0" smtClean="0"/>
              <a:t>, es un ex futbolista francés con ascendencia de la Cabilia (Argelia). Es considerado por algunos medios el máximo exponente del fútbol mundial de mediados de los años 90 y principios de los 2000 así como uno de los mejores jugadores de fútbol de todos los tiempos.</a:t>
            </a:r>
            <a:endParaRPr lang="es-CO" dirty="0"/>
          </a:p>
        </p:txBody>
      </p:sp>
      <p:pic>
        <p:nvPicPr>
          <p:cNvPr id="5" name="4 Marcador de contenido" descr="zidane.jpg"/>
          <p:cNvPicPr>
            <a:picLocks noGrp="1" noChangeAspect="1"/>
          </p:cNvPicPr>
          <p:nvPr>
            <p:ph sz="half" idx="2"/>
          </p:nvPr>
        </p:nvPicPr>
        <p:blipFill>
          <a:blip r:embed="rId2"/>
          <a:stretch>
            <a:fillRect/>
          </a:stretch>
        </p:blipFill>
        <p:spPr>
          <a:xfrm>
            <a:off x="4922910" y="1600200"/>
            <a:ext cx="3489179" cy="4525963"/>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QUE HICIERON HISTORIA</a:t>
            </a:r>
            <a:endParaRPr lang="es-CO" dirty="0"/>
          </a:p>
        </p:txBody>
      </p:sp>
      <p:sp>
        <p:nvSpPr>
          <p:cNvPr id="3" name="2 Marcador de contenido"/>
          <p:cNvSpPr>
            <a:spLocks noGrp="1"/>
          </p:cNvSpPr>
          <p:nvPr>
            <p:ph sz="half" idx="1"/>
          </p:nvPr>
        </p:nvSpPr>
        <p:spPr/>
        <p:txBody>
          <a:bodyPr>
            <a:normAutofit fontScale="70000" lnSpcReduction="20000"/>
          </a:bodyPr>
          <a:lstStyle/>
          <a:p>
            <a:r>
              <a:rPr lang="es-CO" b="1" dirty="0" smtClean="0"/>
              <a:t>RONALDINHO</a:t>
            </a:r>
          </a:p>
          <a:p>
            <a:r>
              <a:rPr lang="es-CO" b="1" dirty="0" smtClean="0"/>
              <a:t>Ronaldo de Assis Moreira</a:t>
            </a:r>
            <a:r>
              <a:rPr lang="es-CO" dirty="0" smtClean="0"/>
              <a:t> (Porto Alegre, Estado de Rio Grande do Sul, Brasil; 21 de marzo de 1980), conocido en el mundo como </a:t>
            </a:r>
            <a:r>
              <a:rPr lang="es-CO" b="1" dirty="0" smtClean="0"/>
              <a:t>Ronaldinho Gaúcho</a:t>
            </a:r>
            <a:r>
              <a:rPr lang="es-CO" dirty="0" smtClean="0"/>
              <a:t> o solo como </a:t>
            </a:r>
            <a:r>
              <a:rPr lang="es-CO" b="1" dirty="0" smtClean="0"/>
              <a:t>Ronaldinho</a:t>
            </a:r>
            <a:r>
              <a:rPr lang="es-CO" dirty="0" smtClean="0"/>
              <a:t>, es un futbolista brasileño del Atlético Mineiro.</a:t>
            </a:r>
            <a:r>
              <a:rPr lang="es-CO" baseline="30000" dirty="0" smtClean="0"/>
              <a:t> </a:t>
            </a:r>
            <a:r>
              <a:rPr lang="es-CO" dirty="0" smtClean="0"/>
              <a:t>Fue nombrado como el mejor futbolista de la década 2000-2009 por la revista World Soccer</a:t>
            </a:r>
            <a:r>
              <a:rPr lang="es-CO" baseline="30000" dirty="0" smtClean="0"/>
              <a:t>5</a:t>
            </a:r>
            <a:r>
              <a:rPr lang="es-CO" dirty="0" smtClean="0"/>
              <a:t> y elegido Jugador Mundial de la FIFA en 2004 y 2005. Reconocido por estar en equipos como Fc Barcelona y </a:t>
            </a:r>
            <a:r>
              <a:rPr lang="es-CO" dirty="0"/>
              <a:t>A</a:t>
            </a:r>
            <a:r>
              <a:rPr lang="es-CO" dirty="0" smtClean="0"/>
              <a:t>c Milán</a:t>
            </a:r>
            <a:endParaRPr lang="es-CO" dirty="0"/>
          </a:p>
        </p:txBody>
      </p:sp>
      <p:pic>
        <p:nvPicPr>
          <p:cNvPr id="5" name="4 Marcador de contenido" descr="ronaldinho-se-va-flamengo.jpg"/>
          <p:cNvPicPr>
            <a:picLocks noGrp="1" noChangeAspect="1"/>
          </p:cNvPicPr>
          <p:nvPr>
            <p:ph sz="half" idx="2"/>
          </p:nvPr>
        </p:nvPicPr>
        <p:blipFill>
          <a:blip r:embed="rId2"/>
          <a:stretch>
            <a:fillRect/>
          </a:stretch>
        </p:blipFill>
        <p:spPr>
          <a:xfrm>
            <a:off x="4429124" y="1785926"/>
            <a:ext cx="4300065" cy="2928958"/>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QUE HICIERON HISTORIA</a:t>
            </a:r>
            <a:endParaRPr lang="es-CO" dirty="0"/>
          </a:p>
        </p:txBody>
      </p:sp>
      <p:sp>
        <p:nvSpPr>
          <p:cNvPr id="3" name="2 Marcador de contenido"/>
          <p:cNvSpPr>
            <a:spLocks noGrp="1"/>
          </p:cNvSpPr>
          <p:nvPr>
            <p:ph sz="half" idx="1"/>
          </p:nvPr>
        </p:nvSpPr>
        <p:spPr/>
        <p:txBody>
          <a:bodyPr>
            <a:normAutofit fontScale="70000" lnSpcReduction="20000"/>
          </a:bodyPr>
          <a:lstStyle/>
          <a:p>
            <a:r>
              <a:rPr lang="es-CO" b="1" dirty="0" smtClean="0"/>
              <a:t>ROBERTO CARLOS</a:t>
            </a:r>
          </a:p>
          <a:p>
            <a:pPr algn="just"/>
            <a:r>
              <a:rPr lang="es-CO" b="1" dirty="0" smtClean="0"/>
              <a:t>Roberto Carlos da Silva</a:t>
            </a:r>
            <a:r>
              <a:rPr lang="es-CO" dirty="0" smtClean="0"/>
              <a:t>, conocido simplemente como </a:t>
            </a:r>
            <a:r>
              <a:rPr lang="es-CO" b="1" dirty="0" smtClean="0"/>
              <a:t>Roberto Carlos</a:t>
            </a:r>
            <a:r>
              <a:rPr lang="es-CO" dirty="0" smtClean="0"/>
              <a:t>, (Garça, São Paulo, 10 de abril de 1973) es un ex futbolista y entrenador brasileño. Posee también la nacionalidad española por naturalización.</a:t>
            </a:r>
          </a:p>
          <a:p>
            <a:pPr algn="just"/>
            <a:r>
              <a:rPr lang="es-CO" dirty="0" smtClean="0"/>
              <a:t>Su padre le puso ese nombre en honor al popular cantante brasileño Roberto Carlos Braga. Jugaba de lateral izquierdo y su ultimo equipo fue el FC Anzhi Majachkalá de Rusia. Desde septiembre de 2011 ejerce como jugador y entrenador de su equipo.</a:t>
            </a:r>
          </a:p>
          <a:p>
            <a:pPr algn="just"/>
            <a:endParaRPr lang="es-CO" dirty="0"/>
          </a:p>
        </p:txBody>
      </p:sp>
      <p:pic>
        <p:nvPicPr>
          <p:cNvPr id="5" name="4 Marcador de contenido" descr="roberto_carlos.jpg"/>
          <p:cNvPicPr>
            <a:picLocks noGrp="1" noChangeAspect="1"/>
          </p:cNvPicPr>
          <p:nvPr>
            <p:ph sz="half" idx="2"/>
          </p:nvPr>
        </p:nvPicPr>
        <p:blipFill>
          <a:blip r:embed="rId2"/>
          <a:stretch>
            <a:fillRect/>
          </a:stretch>
        </p:blipFill>
        <p:spPr>
          <a:xfrm>
            <a:off x="5048250" y="1843881"/>
            <a:ext cx="3238500" cy="4038600"/>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QUE HICIERON HISTORIA</a:t>
            </a:r>
            <a:endParaRPr lang="es-CO" dirty="0"/>
          </a:p>
        </p:txBody>
      </p:sp>
      <p:sp>
        <p:nvSpPr>
          <p:cNvPr id="3" name="2 Marcador de contenido"/>
          <p:cNvSpPr>
            <a:spLocks noGrp="1"/>
          </p:cNvSpPr>
          <p:nvPr>
            <p:ph sz="half" idx="1"/>
          </p:nvPr>
        </p:nvSpPr>
        <p:spPr/>
        <p:txBody>
          <a:bodyPr>
            <a:noAutofit/>
          </a:bodyPr>
          <a:lstStyle/>
          <a:p>
            <a:r>
              <a:rPr lang="es-CO" sz="1600" b="1" dirty="0" smtClean="0"/>
              <a:t>RAUL</a:t>
            </a:r>
          </a:p>
          <a:p>
            <a:pPr algn="just"/>
            <a:r>
              <a:rPr lang="es-CO" sz="1600" b="1" dirty="0" smtClean="0"/>
              <a:t>Raúl González Blanco</a:t>
            </a:r>
            <a:r>
              <a:rPr lang="es-CO" sz="1600" dirty="0" smtClean="0"/>
              <a:t> (Madrid, 27 de junio de 1977), mejor conocido como </a:t>
            </a:r>
            <a:r>
              <a:rPr lang="es-CO" sz="1600" b="1" dirty="0" smtClean="0"/>
              <a:t>Raúl</a:t>
            </a:r>
            <a:r>
              <a:rPr lang="es-CO" sz="1600" dirty="0" smtClean="0"/>
              <a:t>, es un futbolista español. Juega como delantero en el equipo Al Sadd, al que llegó en mayo de 2012.</a:t>
            </a:r>
          </a:p>
          <a:p>
            <a:pPr algn="just"/>
            <a:r>
              <a:rPr lang="es-CO" sz="1600" dirty="0" smtClean="0"/>
              <a:t>Anteriormente, formó parte de la plantilla del Real Madrid CF durante 16 años, concretamente entre los años 1994 y 2010, y del conjunto alemán Schalke 04, entre 2010 y 2012.</a:t>
            </a:r>
          </a:p>
          <a:p>
            <a:pPr algn="just"/>
            <a:r>
              <a:rPr lang="es-CO" sz="1600" dirty="0" smtClean="0"/>
              <a:t>Gracias a su dilatada y exitosa trayectoria, está considerado como uno de los tres futbolistas más importantes de la historia del Real Madrid junto a Alfredo Di Stéfano y Zinedine Zidane. Sus registros goleadores lo han convertido en una leyenda viva del equipo madridista en particular y del fútbol europeo en general.</a:t>
            </a:r>
          </a:p>
          <a:p>
            <a:endParaRPr lang="es-CO" sz="1600" dirty="0"/>
          </a:p>
        </p:txBody>
      </p:sp>
      <p:pic>
        <p:nvPicPr>
          <p:cNvPr id="5" name="4 Marcador de contenido" descr="raul.jpg"/>
          <p:cNvPicPr>
            <a:picLocks noGrp="1" noChangeAspect="1"/>
          </p:cNvPicPr>
          <p:nvPr>
            <p:ph sz="half" idx="2"/>
          </p:nvPr>
        </p:nvPicPr>
        <p:blipFill>
          <a:blip r:embed="rId2"/>
          <a:stretch>
            <a:fillRect/>
          </a:stretch>
        </p:blipFill>
        <p:spPr>
          <a:xfrm>
            <a:off x="4648200" y="1980384"/>
            <a:ext cx="4038600" cy="3765594"/>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QUE HICIERON HISTORIA</a:t>
            </a:r>
            <a:endParaRPr lang="es-CO" dirty="0"/>
          </a:p>
        </p:txBody>
      </p:sp>
      <p:sp>
        <p:nvSpPr>
          <p:cNvPr id="3" name="2 Marcador de contenido"/>
          <p:cNvSpPr>
            <a:spLocks noGrp="1"/>
          </p:cNvSpPr>
          <p:nvPr>
            <p:ph sz="half" idx="1"/>
          </p:nvPr>
        </p:nvSpPr>
        <p:spPr/>
        <p:txBody>
          <a:bodyPr>
            <a:normAutofit fontScale="77500" lnSpcReduction="20000"/>
          </a:bodyPr>
          <a:lstStyle/>
          <a:p>
            <a:r>
              <a:rPr lang="es-CO" b="1" dirty="0" smtClean="0"/>
              <a:t>BUFFON</a:t>
            </a:r>
          </a:p>
          <a:p>
            <a:pPr algn="just"/>
            <a:r>
              <a:rPr lang="es-CO" b="1" dirty="0" smtClean="0"/>
              <a:t>Gianluigi Buffon Masocco</a:t>
            </a:r>
            <a:r>
              <a:rPr lang="es-CO" dirty="0" smtClean="0"/>
              <a:t> (Carrara, Provincia de Massa y Carrara, Italia, 28 de enero de 1978), es un futbolista italiano. Se desempeña en la posición de guardameta y su actual equipo es la Juventus Football Club de la Serie A de Italia. Inició su carrera deportiva en el Parma F. C. luego de unirse a su equipo juvenil a la edad de 13 años, debutó profesionalmente en 1995 después de su ascenso al primer equipo.</a:t>
            </a:r>
            <a:endParaRPr lang="es-CO" dirty="0"/>
          </a:p>
        </p:txBody>
      </p:sp>
      <p:pic>
        <p:nvPicPr>
          <p:cNvPr id="5" name="4 Marcador de contenido" descr="imagen-buffon.jpg"/>
          <p:cNvPicPr>
            <a:picLocks noGrp="1" noChangeAspect="1"/>
          </p:cNvPicPr>
          <p:nvPr>
            <p:ph sz="half" idx="2"/>
          </p:nvPr>
        </p:nvPicPr>
        <p:blipFill>
          <a:blip r:embed="rId2"/>
          <a:stretch>
            <a:fillRect/>
          </a:stretch>
        </p:blipFill>
        <p:spPr>
          <a:xfrm>
            <a:off x="4643438" y="2071678"/>
            <a:ext cx="4038600" cy="2423160"/>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INICIO</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QUE SON RECONOCIDOS Y JUEGAN ACTUALMENTE</a:t>
            </a:r>
            <a:endParaRPr lang="es-CO" dirty="0"/>
          </a:p>
        </p:txBody>
      </p:sp>
      <p:sp>
        <p:nvSpPr>
          <p:cNvPr id="3" name="2 Marcador de contenido"/>
          <p:cNvSpPr>
            <a:spLocks noGrp="1"/>
          </p:cNvSpPr>
          <p:nvPr>
            <p:ph sz="half" idx="1"/>
          </p:nvPr>
        </p:nvSpPr>
        <p:spPr>
          <a:xfrm>
            <a:off x="457200" y="1643050"/>
            <a:ext cx="4043362" cy="4643470"/>
          </a:xfrm>
        </p:spPr>
        <p:txBody>
          <a:bodyPr>
            <a:normAutofit fontScale="25000" lnSpcReduction="20000"/>
          </a:bodyPr>
          <a:lstStyle/>
          <a:p>
            <a:endParaRPr lang="es-CO" b="1" dirty="0" smtClean="0"/>
          </a:p>
          <a:p>
            <a:r>
              <a:rPr lang="es-CO" sz="7600" b="1" dirty="0" smtClean="0"/>
              <a:t>MESSI</a:t>
            </a:r>
          </a:p>
          <a:p>
            <a:pPr algn="just"/>
            <a:r>
              <a:rPr lang="es-CO" sz="7600" b="1" dirty="0" smtClean="0"/>
              <a:t>Lionel Andrés Messi</a:t>
            </a:r>
            <a:r>
              <a:rPr lang="es-CO" sz="7600" dirty="0" smtClean="0"/>
              <a:t> (Rosario, Santa Fe, Argentina, 24 de junio de 1987), mejor conocido como </a:t>
            </a:r>
            <a:r>
              <a:rPr lang="es-CO" sz="7600" b="1" dirty="0" smtClean="0"/>
              <a:t>Leo Messi</a:t>
            </a:r>
            <a:r>
              <a:rPr lang="es-CO" sz="7600" dirty="0" smtClean="0"/>
              <a:t>,</a:t>
            </a:r>
            <a:r>
              <a:rPr lang="es-CO" sz="7600" baseline="30000" dirty="0" smtClean="0"/>
              <a:t> </a:t>
            </a:r>
            <a:r>
              <a:rPr lang="es-CO" sz="7600" dirty="0" smtClean="0"/>
              <a:t> es un futbolista hispanoargentino. Juega como delantero en el FC Barcelona de la Primera División de España y en la selección de fútbol de Argentina, de la cual es también capitán.</a:t>
            </a:r>
          </a:p>
          <a:p>
            <a:pPr algn="just"/>
            <a:r>
              <a:rPr lang="es-CO" sz="7600" dirty="0" smtClean="0"/>
              <a:t>Desde 2009 es considerado por diversos organismos deportivos, por varios futbolistas, entrenadores y la prensa en general como «el actual mejor jugador del mundo».</a:t>
            </a:r>
          </a:p>
          <a:p>
            <a:endParaRPr lang="es-CO" sz="8000" dirty="0"/>
          </a:p>
        </p:txBody>
      </p:sp>
      <p:pic>
        <p:nvPicPr>
          <p:cNvPr id="5" name="4 Marcador de contenido" descr="250px-Lionel_Messi_Player_of_the_Year_2011.jpg"/>
          <p:cNvPicPr>
            <a:picLocks noGrp="1" noChangeAspect="1"/>
          </p:cNvPicPr>
          <p:nvPr>
            <p:ph sz="half" idx="2"/>
          </p:nvPr>
        </p:nvPicPr>
        <p:blipFill>
          <a:blip r:embed="rId2"/>
          <a:stretch>
            <a:fillRect/>
          </a:stretch>
        </p:blipFill>
        <p:spPr>
          <a:xfrm>
            <a:off x="4929190" y="1857364"/>
            <a:ext cx="3357586" cy="4149976"/>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QUE SON RECONOCIDOS Y JUEGAN ACTUALMENTE</a:t>
            </a:r>
            <a:endParaRPr lang="es-CO" dirty="0"/>
          </a:p>
        </p:txBody>
      </p:sp>
      <p:sp>
        <p:nvSpPr>
          <p:cNvPr id="3" name="2 Marcador de contenido"/>
          <p:cNvSpPr>
            <a:spLocks noGrp="1"/>
          </p:cNvSpPr>
          <p:nvPr>
            <p:ph sz="half" idx="1"/>
          </p:nvPr>
        </p:nvSpPr>
        <p:spPr>
          <a:xfrm>
            <a:off x="457200" y="1643050"/>
            <a:ext cx="4038600" cy="4483113"/>
          </a:xfrm>
        </p:spPr>
        <p:txBody>
          <a:bodyPr>
            <a:normAutofit fontScale="70000" lnSpcReduction="20000"/>
          </a:bodyPr>
          <a:lstStyle/>
          <a:p>
            <a:r>
              <a:rPr lang="es-CO" b="1" dirty="0" smtClean="0"/>
              <a:t>CRISTIANO RONALDO</a:t>
            </a:r>
          </a:p>
          <a:p>
            <a:pPr algn="just"/>
            <a:r>
              <a:rPr lang="es-CO" b="1" dirty="0" smtClean="0"/>
              <a:t>Cristiano Ronaldo dos Santos Aveiro</a:t>
            </a:r>
            <a:r>
              <a:rPr lang="es-CO" dirty="0" smtClean="0"/>
              <a:t>, OIH (Funchal, Madeira, Portugal; 5 de febrerode 1985), más conocido como </a:t>
            </a:r>
            <a:r>
              <a:rPr lang="es-CO" b="1" dirty="0" smtClean="0"/>
              <a:t>Cristiano Ronaldo</a:t>
            </a:r>
            <a:r>
              <a:rPr lang="es-CO" dirty="0" smtClean="0"/>
              <a:t> es un futbolista portugués. Juega como extremo en el Real Madrid Club de Fútbol, en la Primera División de España.</a:t>
            </a:r>
          </a:p>
          <a:p>
            <a:pPr algn="just"/>
            <a:r>
              <a:rPr lang="es-CO" dirty="0" smtClean="0"/>
              <a:t>Es considerado como uno de los mejores futbolistas del mundo, e incluso el mejor y más completo, y uno de los deportistas más mediáticos de la actualidad.</a:t>
            </a:r>
          </a:p>
          <a:p>
            <a:endParaRPr lang="es-CO" dirty="0"/>
          </a:p>
        </p:txBody>
      </p:sp>
      <p:pic>
        <p:nvPicPr>
          <p:cNvPr id="5" name="4 Marcador de contenido" descr="Cristiano Ronaldo.jpg"/>
          <p:cNvPicPr>
            <a:picLocks noGrp="1" noChangeAspect="1"/>
          </p:cNvPicPr>
          <p:nvPr>
            <p:ph sz="half" idx="2"/>
          </p:nvPr>
        </p:nvPicPr>
        <p:blipFill>
          <a:blip r:embed="rId2"/>
          <a:stretch>
            <a:fillRect/>
          </a:stretch>
        </p:blipFill>
        <p:spPr>
          <a:xfrm>
            <a:off x="4786314" y="1857364"/>
            <a:ext cx="3571900" cy="3571900"/>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6000" b="1" i="1" dirty="0" smtClean="0">
                <a:latin typeface="Algerian" pitchFamily="82" charset="0"/>
              </a:rPr>
              <a:t>EL   FUTBOL</a:t>
            </a:r>
            <a:endParaRPr lang="es-CO" sz="6000" b="1" i="1" dirty="0">
              <a:latin typeface="Algerian" pitchFamily="82" charset="0"/>
            </a:endParaRPr>
          </a:p>
        </p:txBody>
      </p:sp>
      <p:sp>
        <p:nvSpPr>
          <p:cNvPr id="3" name="2 Subtítulo"/>
          <p:cNvSpPr>
            <a:spLocks noGrp="1"/>
          </p:cNvSpPr>
          <p:nvPr>
            <p:ph sz="half" idx="1"/>
          </p:nvPr>
        </p:nvSpPr>
        <p:spPr/>
        <p:txBody>
          <a:bodyPr>
            <a:normAutofit fontScale="62500" lnSpcReduction="20000"/>
          </a:bodyPr>
          <a:lstStyle/>
          <a:p>
            <a:pPr algn="just">
              <a:buNone/>
            </a:pPr>
            <a:r>
              <a:rPr lang="es-CO" sz="2900" dirty="0" smtClean="0">
                <a:solidFill>
                  <a:schemeClr val="accent2">
                    <a:lumMod val="75000"/>
                  </a:schemeClr>
                </a:solidFill>
              </a:rPr>
              <a:t>       El </a:t>
            </a:r>
            <a:r>
              <a:rPr lang="es-CO" sz="2900" b="1" dirty="0" smtClean="0">
                <a:solidFill>
                  <a:schemeClr val="accent2">
                    <a:lumMod val="75000"/>
                  </a:schemeClr>
                </a:solidFill>
              </a:rPr>
              <a:t>fútbol</a:t>
            </a:r>
            <a:r>
              <a:rPr lang="es-CO" sz="2900" dirty="0" smtClean="0">
                <a:solidFill>
                  <a:schemeClr val="accent2">
                    <a:lumMod val="75000"/>
                  </a:schemeClr>
                </a:solidFill>
              </a:rPr>
              <a:t> (del inglés británico </a:t>
            </a:r>
            <a:r>
              <a:rPr lang="es-CO" sz="2900" i="1" dirty="0" err="1" smtClean="0">
                <a:solidFill>
                  <a:schemeClr val="accent2">
                    <a:lumMod val="75000"/>
                  </a:schemeClr>
                </a:solidFill>
              </a:rPr>
              <a:t>football</a:t>
            </a:r>
            <a:r>
              <a:rPr lang="es-CO" sz="2900" dirty="0" smtClean="0">
                <a:solidFill>
                  <a:schemeClr val="accent2">
                    <a:lumMod val="75000"/>
                  </a:schemeClr>
                </a:solidFill>
              </a:rPr>
              <a:t>), también llamado </a:t>
            </a:r>
            <a:r>
              <a:rPr lang="es-CO" sz="2900" b="1" dirty="0" smtClean="0">
                <a:solidFill>
                  <a:schemeClr val="accent2">
                    <a:lumMod val="75000"/>
                  </a:schemeClr>
                </a:solidFill>
              </a:rPr>
              <a:t>futbol</a:t>
            </a:r>
            <a:r>
              <a:rPr lang="es-CO" sz="2900" dirty="0" smtClean="0">
                <a:solidFill>
                  <a:schemeClr val="accent2">
                    <a:lumMod val="75000"/>
                  </a:schemeClr>
                </a:solidFill>
              </a:rPr>
              <a:t>, </a:t>
            </a:r>
            <a:r>
              <a:rPr lang="es-CO" sz="2900" b="1" dirty="0" smtClean="0">
                <a:solidFill>
                  <a:schemeClr val="accent2">
                    <a:lumMod val="75000"/>
                  </a:schemeClr>
                </a:solidFill>
              </a:rPr>
              <a:t>balompié</a:t>
            </a:r>
            <a:r>
              <a:rPr lang="es-CO" sz="2900" dirty="0" smtClean="0">
                <a:solidFill>
                  <a:schemeClr val="accent2">
                    <a:lumMod val="75000"/>
                  </a:schemeClr>
                </a:solidFill>
              </a:rPr>
              <a:t> o </a:t>
            </a:r>
            <a:r>
              <a:rPr lang="es-CO" sz="2900" b="1" i="1" dirty="0" smtClean="0">
                <a:solidFill>
                  <a:schemeClr val="accent2">
                    <a:lumMod val="75000"/>
                  </a:schemeClr>
                </a:solidFill>
              </a:rPr>
              <a:t>soccer</a:t>
            </a:r>
            <a:r>
              <a:rPr lang="es-CO" sz="2900" dirty="0" smtClean="0">
                <a:solidFill>
                  <a:schemeClr val="accent2">
                    <a:lumMod val="75000"/>
                  </a:schemeClr>
                </a:solidFill>
              </a:rPr>
              <a:t>, es un deporte de equipo jugado entre dos conjuntos de 11 jugadores cada uno y cuatro árbitros que se ocupan de que las normas se cumplan correctamente. Es ampliamente considerado el deporte más popular del mundo, pues participan en él unos 270 millones de personas. Se juega en un campo rectangular de césped, con una meta o portería a cada lado del campo. El objetivo del juego es desplazar una pelota a través del campo para intentar ubicarla dentro de la meta contraria, acción que se denomina gol. El equipo que marque más goles al cabo del partido es el que resulta ganador</a:t>
            </a:r>
            <a:r>
              <a:rPr lang="es-CO" dirty="0" smtClean="0">
                <a:solidFill>
                  <a:schemeClr val="accent2">
                    <a:lumMod val="75000"/>
                  </a:schemeClr>
                </a:solidFill>
              </a:rPr>
              <a:t>.</a:t>
            </a:r>
            <a:endParaRPr lang="es-CO" dirty="0">
              <a:solidFill>
                <a:schemeClr val="accent2">
                  <a:lumMod val="75000"/>
                </a:schemeClr>
              </a:solidFill>
            </a:endParaRPr>
          </a:p>
        </p:txBody>
      </p:sp>
      <p:pic>
        <p:nvPicPr>
          <p:cNvPr id="5" name="4 Marcador de contenido" descr="300px-Football_iu_1996.jpg"/>
          <p:cNvPicPr>
            <a:picLocks noGrp="1" noChangeAspect="1"/>
          </p:cNvPicPr>
          <p:nvPr>
            <p:ph sz="half" idx="2"/>
          </p:nvPr>
        </p:nvPicPr>
        <p:blipFill>
          <a:blip r:embed="rId2"/>
          <a:stretch>
            <a:fillRect/>
          </a:stretch>
        </p:blipFill>
        <p:spPr>
          <a:xfrm>
            <a:off x="4714876" y="1643050"/>
            <a:ext cx="3571900" cy="4357718"/>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QUE SON RECONOCIDOS Y JUEGAN ACTUALMENTE</a:t>
            </a:r>
            <a:endParaRPr lang="es-CO" dirty="0"/>
          </a:p>
        </p:txBody>
      </p:sp>
      <p:sp>
        <p:nvSpPr>
          <p:cNvPr id="3" name="2 Marcador de contenido"/>
          <p:cNvSpPr>
            <a:spLocks noGrp="1"/>
          </p:cNvSpPr>
          <p:nvPr>
            <p:ph sz="half" idx="1"/>
          </p:nvPr>
        </p:nvSpPr>
        <p:spPr>
          <a:xfrm>
            <a:off x="457200" y="1643050"/>
            <a:ext cx="4038600" cy="4483113"/>
          </a:xfrm>
        </p:spPr>
        <p:txBody>
          <a:bodyPr>
            <a:normAutofit fontScale="62500" lnSpcReduction="20000"/>
          </a:bodyPr>
          <a:lstStyle/>
          <a:p>
            <a:r>
              <a:rPr lang="es-CO" b="1" dirty="0" smtClean="0"/>
              <a:t>KAKA</a:t>
            </a:r>
          </a:p>
          <a:p>
            <a:pPr algn="just"/>
            <a:r>
              <a:rPr lang="es-CO" b="1" dirty="0" smtClean="0"/>
              <a:t>Ricardo Izecson dos Santos Leite</a:t>
            </a:r>
            <a:r>
              <a:rPr lang="es-CO" dirty="0" smtClean="0"/>
              <a:t>, mejor conocido como </a:t>
            </a:r>
            <a:r>
              <a:rPr lang="es-CO" b="1" dirty="0" smtClean="0"/>
              <a:t>Kaká</a:t>
            </a:r>
            <a:r>
              <a:rPr lang="es-CO" dirty="0" smtClean="0"/>
              <a:t> (Gama, DF, 22 de abril de 1982), es un futbolista brasileño, que cuenta también con pasaporte italiano. Juega de mediapunta y su equipo actual es el Real Madrid C. F. de la Primera División de España.</a:t>
            </a:r>
            <a:r>
              <a:rPr lang="es-CO" baseline="30000" dirty="0" smtClean="0"/>
              <a:t> </a:t>
            </a:r>
            <a:r>
              <a:rPr lang="es-CO" dirty="0" smtClean="0"/>
              <a:t>Su traspaso a este club, en 2009, le convirtió en el cuarto fichaje más caro de la historia del fútbol, por detrás de Cristiano Ronaldo, Zinedine Zidane y Zlatan Ibrahimović. Ha sido galardonado con el FIFA World Player,</a:t>
            </a:r>
            <a:r>
              <a:rPr lang="es-CO" baseline="30000" dirty="0" smtClean="0"/>
              <a:t> </a:t>
            </a:r>
            <a:r>
              <a:rPr lang="es-CO" dirty="0" smtClean="0"/>
              <a:t> el Balón de Oro,</a:t>
            </a:r>
            <a:r>
              <a:rPr lang="es-CO" baseline="30000" dirty="0" smtClean="0"/>
              <a:t> </a:t>
            </a:r>
            <a:r>
              <a:rPr lang="es-CO" dirty="0" smtClean="0"/>
              <a:t> y el </a:t>
            </a:r>
            <a:r>
              <a:rPr lang="es-CO" dirty="0" err="1" smtClean="0"/>
              <a:t>FIFApro</a:t>
            </a:r>
            <a:r>
              <a:rPr lang="es-CO" dirty="0" smtClean="0"/>
              <a:t> al mejor jugador del mundo, todos en 2007.</a:t>
            </a:r>
            <a:endParaRPr lang="es-CO" dirty="0"/>
          </a:p>
        </p:txBody>
      </p:sp>
      <p:pic>
        <p:nvPicPr>
          <p:cNvPr id="5" name="4 Marcador de contenido" descr="images.jpg"/>
          <p:cNvPicPr>
            <a:picLocks noGrp="1" noChangeAspect="1"/>
          </p:cNvPicPr>
          <p:nvPr>
            <p:ph sz="half" idx="2"/>
          </p:nvPr>
        </p:nvPicPr>
        <p:blipFill>
          <a:blip r:embed="rId2"/>
          <a:stretch>
            <a:fillRect/>
          </a:stretch>
        </p:blipFill>
        <p:spPr>
          <a:xfrm>
            <a:off x="4500562" y="2000239"/>
            <a:ext cx="4214842" cy="3157063"/>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QUE SON RECONOCIDOS Y JUEGAN ACTUALMENTE</a:t>
            </a:r>
            <a:endParaRPr lang="es-CO" dirty="0"/>
          </a:p>
        </p:txBody>
      </p:sp>
      <p:sp>
        <p:nvSpPr>
          <p:cNvPr id="3" name="2 Marcador de contenido"/>
          <p:cNvSpPr>
            <a:spLocks noGrp="1"/>
          </p:cNvSpPr>
          <p:nvPr>
            <p:ph sz="half" idx="1"/>
          </p:nvPr>
        </p:nvSpPr>
        <p:spPr>
          <a:xfrm>
            <a:off x="457200" y="1643050"/>
            <a:ext cx="4038600" cy="4643470"/>
          </a:xfrm>
        </p:spPr>
        <p:txBody>
          <a:bodyPr>
            <a:normAutofit fontScale="62500" lnSpcReduction="20000"/>
          </a:bodyPr>
          <a:lstStyle/>
          <a:p>
            <a:pPr>
              <a:buNone/>
            </a:pPr>
            <a:endParaRPr lang="es-CO" b="1" dirty="0" smtClean="0"/>
          </a:p>
          <a:p>
            <a:r>
              <a:rPr lang="es-CO" b="1" dirty="0" smtClean="0"/>
              <a:t>NEYMAR</a:t>
            </a:r>
          </a:p>
          <a:p>
            <a:pPr algn="just"/>
            <a:r>
              <a:rPr lang="es-CO" sz="3000" b="1" dirty="0" smtClean="0"/>
              <a:t>Neymar da Silva Santos Júnior</a:t>
            </a:r>
            <a:r>
              <a:rPr lang="es-CO" sz="3000" dirty="0" smtClean="0"/>
              <a:t> (Mogi das Cruzes, São Paulo, 5 de febrero de 1992), mejor conocido como </a:t>
            </a:r>
            <a:r>
              <a:rPr lang="es-CO" sz="3000" b="1" dirty="0" smtClean="0"/>
              <a:t>Neymar</a:t>
            </a:r>
            <a:r>
              <a:rPr lang="es-CO" sz="3000" dirty="0" smtClean="0"/>
              <a:t>, es un futbolista Brasileño. Juega de delantero y su actual equipo es el Santos de la Liga brasileña.</a:t>
            </a:r>
          </a:p>
          <a:p>
            <a:pPr algn="just"/>
            <a:r>
              <a:rPr lang="es-CO" sz="3000" dirty="0" smtClean="0"/>
              <a:t>Fue nominado para el FIFA Ballon d'Or y el Premio Puskás de la FIFA en 2011, donde llegó 10° en el primero y ganó el segundo. Es conocido por su aceleración, velocidad, habilidad en el regate, técnica y acabado. Su estilo de juego le ha valido elogios y críticas con los aficionados y los medios de comunicación.</a:t>
            </a:r>
          </a:p>
          <a:p>
            <a:endParaRPr lang="es-CO" dirty="0"/>
          </a:p>
        </p:txBody>
      </p:sp>
      <p:pic>
        <p:nvPicPr>
          <p:cNvPr id="5" name="4 Marcador de contenido" descr="neymar-brasul2--644x362.jpg"/>
          <p:cNvPicPr>
            <a:picLocks noGrp="1" noChangeAspect="1"/>
          </p:cNvPicPr>
          <p:nvPr>
            <p:ph sz="half" idx="2"/>
          </p:nvPr>
        </p:nvPicPr>
        <p:blipFill>
          <a:blip r:embed="rId2"/>
          <a:stretch>
            <a:fillRect/>
          </a:stretch>
        </p:blipFill>
        <p:spPr>
          <a:xfrm>
            <a:off x="4572000" y="2071678"/>
            <a:ext cx="4286280" cy="3214709"/>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QUE SON RECONOCIDOS Y JUEGAN ACTUALMENTE</a:t>
            </a:r>
            <a:endParaRPr lang="es-CO" dirty="0"/>
          </a:p>
        </p:txBody>
      </p:sp>
      <p:sp>
        <p:nvSpPr>
          <p:cNvPr id="3" name="2 Marcador de contenido"/>
          <p:cNvSpPr>
            <a:spLocks noGrp="1"/>
          </p:cNvSpPr>
          <p:nvPr>
            <p:ph sz="half" idx="1"/>
          </p:nvPr>
        </p:nvSpPr>
        <p:spPr/>
        <p:txBody>
          <a:bodyPr>
            <a:normAutofit fontScale="70000" lnSpcReduction="20000"/>
          </a:bodyPr>
          <a:lstStyle/>
          <a:p>
            <a:r>
              <a:rPr lang="es-CO" b="1" dirty="0" smtClean="0"/>
              <a:t>DAVID VILLA</a:t>
            </a:r>
          </a:p>
          <a:p>
            <a:pPr algn="just"/>
            <a:r>
              <a:rPr lang="es-CO" b="1" dirty="0" smtClean="0"/>
              <a:t>David Villa Sánchez</a:t>
            </a:r>
            <a:r>
              <a:rPr lang="es-CO" dirty="0" smtClean="0"/>
              <a:t> (Tuilla, Asturias, España, 3 de diciembre de 1981) es unfutbolista español que juega en la posición de delantero y, actualmente, forma parte de la plantilla del F. C. Barcelona de la Primera División de España.</a:t>
            </a:r>
          </a:p>
          <a:p>
            <a:pPr algn="just"/>
            <a:r>
              <a:rPr lang="es-CO" dirty="0" smtClean="0"/>
              <a:t>Apodado </a:t>
            </a:r>
            <a:r>
              <a:rPr lang="es-CO" i="1" dirty="0" smtClean="0"/>
              <a:t>El Guaje</a:t>
            </a:r>
            <a:r>
              <a:rPr lang="es-CO" dirty="0" smtClean="0"/>
              <a:t>, tanto en la selección española como en el Barcelona viste el dorsal 7. Es un futbolista que se caracteriza por su rapidez, movilidad y olfato de gol.</a:t>
            </a:r>
          </a:p>
          <a:p>
            <a:endParaRPr lang="es-CO" dirty="0"/>
          </a:p>
        </p:txBody>
      </p:sp>
      <p:pic>
        <p:nvPicPr>
          <p:cNvPr id="5" name="4 Marcador de contenido" descr="david-villa.jpg"/>
          <p:cNvPicPr>
            <a:picLocks noGrp="1" noChangeAspect="1"/>
          </p:cNvPicPr>
          <p:nvPr>
            <p:ph sz="half" idx="2"/>
          </p:nvPr>
        </p:nvPicPr>
        <p:blipFill>
          <a:blip r:embed="rId2"/>
          <a:stretch>
            <a:fillRect/>
          </a:stretch>
        </p:blipFill>
        <p:spPr>
          <a:xfrm>
            <a:off x="4643438" y="1928802"/>
            <a:ext cx="4038600" cy="2928958"/>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QUE SON RECONOCIDOS Y JUEGAN ACTUALMENTE</a:t>
            </a:r>
            <a:endParaRPr lang="es-CO" dirty="0"/>
          </a:p>
        </p:txBody>
      </p:sp>
      <p:sp>
        <p:nvSpPr>
          <p:cNvPr id="3" name="2 Marcador de contenido"/>
          <p:cNvSpPr>
            <a:spLocks noGrp="1"/>
          </p:cNvSpPr>
          <p:nvPr>
            <p:ph sz="half" idx="1"/>
          </p:nvPr>
        </p:nvSpPr>
        <p:spPr/>
        <p:txBody>
          <a:bodyPr>
            <a:normAutofit fontScale="70000" lnSpcReduction="20000"/>
          </a:bodyPr>
          <a:lstStyle/>
          <a:p>
            <a:r>
              <a:rPr lang="es-CO" dirty="0" smtClean="0"/>
              <a:t>ROONEY</a:t>
            </a:r>
          </a:p>
          <a:p>
            <a:pPr algn="just"/>
            <a:r>
              <a:rPr lang="es-CO" b="1" dirty="0" smtClean="0"/>
              <a:t>Wayne Mark Rooney</a:t>
            </a:r>
            <a:r>
              <a:rPr lang="es-CO" dirty="0" smtClean="0"/>
              <a:t> (Croxteth, Liverpool, Inglaterra, 24 de octubre de 1985), más conocido como </a:t>
            </a:r>
            <a:r>
              <a:rPr lang="es-CO" b="1" dirty="0" smtClean="0"/>
              <a:t>Wayne Rooney</a:t>
            </a:r>
            <a:r>
              <a:rPr lang="es-CO" dirty="0" smtClean="0"/>
              <a:t>, es un futbolista inglés. Juega en la posición de delantero y su actual equipo es el Manchester United de la Premier League de Inglaterra. Rooney inició su carrera deportiva en el Everton F. C., luego de unirse a su equipo juvenil a la edad de 10 años. Debutó profesionalmente en 2002 después de su ascenso al primer equipo.</a:t>
            </a:r>
            <a:endParaRPr lang="es-CO" dirty="0"/>
          </a:p>
        </p:txBody>
      </p:sp>
      <p:pic>
        <p:nvPicPr>
          <p:cNvPr id="5" name="4 Marcador de contenido" descr="rooney.jpg"/>
          <p:cNvPicPr>
            <a:picLocks noGrp="1" noChangeAspect="1"/>
          </p:cNvPicPr>
          <p:nvPr>
            <p:ph sz="half" idx="2"/>
          </p:nvPr>
        </p:nvPicPr>
        <p:blipFill>
          <a:blip r:embed="rId2"/>
          <a:stretch>
            <a:fillRect/>
          </a:stretch>
        </p:blipFill>
        <p:spPr>
          <a:xfrm>
            <a:off x="5143504" y="1780386"/>
            <a:ext cx="2952746" cy="4035420"/>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INICIO</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RECONOCIDOS DE COLOMBIA</a:t>
            </a:r>
            <a:endParaRPr lang="es-CO" dirty="0">
              <a:latin typeface="Algerian" pitchFamily="82" charset="0"/>
            </a:endParaRPr>
          </a:p>
        </p:txBody>
      </p:sp>
      <p:sp>
        <p:nvSpPr>
          <p:cNvPr id="3" name="2 Marcador de contenido"/>
          <p:cNvSpPr>
            <a:spLocks noGrp="1"/>
          </p:cNvSpPr>
          <p:nvPr>
            <p:ph sz="half" idx="1"/>
          </p:nvPr>
        </p:nvSpPr>
        <p:spPr/>
        <p:txBody>
          <a:bodyPr>
            <a:normAutofit fontScale="70000" lnSpcReduction="20000"/>
          </a:bodyPr>
          <a:lstStyle/>
          <a:p>
            <a:r>
              <a:rPr lang="es-CO" b="1" dirty="0" smtClean="0"/>
              <a:t>FALCAO</a:t>
            </a:r>
          </a:p>
          <a:p>
            <a:pPr algn="just"/>
            <a:r>
              <a:rPr lang="es-CO" b="1" dirty="0" smtClean="0"/>
              <a:t>Radamel Falcao García Zárate</a:t>
            </a:r>
            <a:r>
              <a:rPr lang="es-CO" dirty="0" smtClean="0"/>
              <a:t>, ODB (Santa Marta, Magdalena, Colombia, 10 de febrero de 1986), conocido simplemente como </a:t>
            </a:r>
            <a:r>
              <a:rPr lang="es-CO" b="1" dirty="0" smtClean="0"/>
              <a:t>Falcao</a:t>
            </a:r>
            <a:r>
              <a:rPr lang="es-CO" dirty="0" smtClean="0"/>
              <a:t>, es un futbolista colombiano que debutó profesionalmente en Lanceros Boyacá de Colombia. Juega como delantero en el Atlético de Madrid de la Primera División de España, y en la selección de fútbol de Colombia.</a:t>
            </a:r>
          </a:p>
          <a:p>
            <a:pPr algn="just"/>
            <a:r>
              <a:rPr lang="es-CO" dirty="0" smtClean="0"/>
              <a:t>Es el jugador que más goles ha anotado en una sola temporada de un torneo europeo. </a:t>
            </a:r>
          </a:p>
          <a:p>
            <a:endParaRPr lang="es-CO" dirty="0"/>
          </a:p>
        </p:txBody>
      </p:sp>
      <p:pic>
        <p:nvPicPr>
          <p:cNvPr id="5" name="4 Marcador de contenido" descr="IMAGEN-11694161-2.jpg"/>
          <p:cNvPicPr>
            <a:picLocks noGrp="1" noChangeAspect="1"/>
          </p:cNvPicPr>
          <p:nvPr>
            <p:ph sz="half" idx="2"/>
          </p:nvPr>
        </p:nvPicPr>
        <p:blipFill>
          <a:blip r:embed="rId2"/>
          <a:stretch>
            <a:fillRect/>
          </a:stretch>
        </p:blipFill>
        <p:spPr>
          <a:xfrm>
            <a:off x="4572000" y="1857364"/>
            <a:ext cx="4038600" cy="3071834"/>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RECONOCIDOS DE COLOMBIA</a:t>
            </a:r>
            <a:endParaRPr lang="es-CO" dirty="0"/>
          </a:p>
        </p:txBody>
      </p:sp>
      <p:sp>
        <p:nvSpPr>
          <p:cNvPr id="3" name="2 Marcador de contenido"/>
          <p:cNvSpPr>
            <a:spLocks noGrp="1"/>
          </p:cNvSpPr>
          <p:nvPr>
            <p:ph sz="half" idx="1"/>
          </p:nvPr>
        </p:nvSpPr>
        <p:spPr/>
        <p:txBody>
          <a:bodyPr>
            <a:normAutofit lnSpcReduction="10000"/>
          </a:bodyPr>
          <a:lstStyle/>
          <a:p>
            <a:r>
              <a:rPr lang="es-CO" b="1" dirty="0" smtClean="0"/>
              <a:t>JAMES RODRIGUEZ</a:t>
            </a:r>
          </a:p>
          <a:p>
            <a:pPr algn="just"/>
            <a:r>
              <a:rPr lang="es-CO" sz="2200" b="1" dirty="0" smtClean="0"/>
              <a:t>James Rodríguez</a:t>
            </a:r>
            <a:r>
              <a:rPr lang="es-CO" sz="2200" dirty="0" smtClean="0"/>
              <a:t> (Cúcuta, Norte de Santander, Colombia, 12 de julio de 1991), es un futbolista colombiano. Juega como mediocampista ofensivo o segundo delantero y su equipo actual es el FC Porto de la Primera División de Portugal. Actualmente  juega con el Fc porto de Portugal y con la selección colombiana</a:t>
            </a:r>
          </a:p>
          <a:p>
            <a:endParaRPr lang="es-CO" sz="2200" dirty="0"/>
          </a:p>
        </p:txBody>
      </p:sp>
      <p:pic>
        <p:nvPicPr>
          <p:cNvPr id="5" name="4 Marcador de contenido" descr="a_James1_300x300.jpg"/>
          <p:cNvPicPr>
            <a:picLocks noGrp="1" noChangeAspect="1"/>
          </p:cNvPicPr>
          <p:nvPr>
            <p:ph sz="half" idx="2"/>
          </p:nvPr>
        </p:nvPicPr>
        <p:blipFill>
          <a:blip r:embed="rId2"/>
          <a:stretch>
            <a:fillRect/>
          </a:stretch>
        </p:blipFill>
        <p:spPr>
          <a:xfrm>
            <a:off x="5214942" y="1857364"/>
            <a:ext cx="3286148" cy="3286148"/>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RECONOCIDOS DE COLOMBIA</a:t>
            </a:r>
            <a:endParaRPr lang="es-CO" dirty="0"/>
          </a:p>
        </p:txBody>
      </p:sp>
      <p:sp>
        <p:nvSpPr>
          <p:cNvPr id="3" name="2 Marcador de contenido"/>
          <p:cNvSpPr>
            <a:spLocks noGrp="1"/>
          </p:cNvSpPr>
          <p:nvPr>
            <p:ph sz="half" idx="1"/>
          </p:nvPr>
        </p:nvSpPr>
        <p:spPr/>
        <p:txBody>
          <a:bodyPr>
            <a:normAutofit fontScale="92500" lnSpcReduction="10000"/>
          </a:bodyPr>
          <a:lstStyle/>
          <a:p>
            <a:r>
              <a:rPr lang="es-CO" b="1" dirty="0" smtClean="0"/>
              <a:t>GUARIN</a:t>
            </a:r>
          </a:p>
          <a:p>
            <a:pPr algn="just"/>
            <a:r>
              <a:rPr lang="es-CO" b="1" dirty="0" smtClean="0"/>
              <a:t>Freddy Guarín</a:t>
            </a:r>
            <a:r>
              <a:rPr lang="es-CO" dirty="0" smtClean="0"/>
              <a:t> (Puerto Boyacá, Boyacá, Colombia, 30 de junio de 1986) es un futbolista colombiano. Juega de centrocampista y su equipo actual es el Inter de Milán de la Serie A de Italia. Igualmente juega para la Selección Colombiana de Fútbol</a:t>
            </a:r>
            <a:endParaRPr lang="es-CO" dirty="0"/>
          </a:p>
        </p:txBody>
      </p:sp>
      <p:pic>
        <p:nvPicPr>
          <p:cNvPr id="5" name="4 Marcador de contenido" descr="Fredy-Guarin-Porto.jpg"/>
          <p:cNvPicPr>
            <a:picLocks noGrp="1" noChangeAspect="1"/>
          </p:cNvPicPr>
          <p:nvPr>
            <p:ph sz="half" idx="2"/>
          </p:nvPr>
        </p:nvPicPr>
        <p:blipFill>
          <a:blip r:embed="rId2"/>
          <a:stretch>
            <a:fillRect/>
          </a:stretch>
        </p:blipFill>
        <p:spPr>
          <a:xfrm>
            <a:off x="4786314" y="1714488"/>
            <a:ext cx="3643338" cy="3643338"/>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RECONOCIDOS DE COLOMBIA</a:t>
            </a:r>
            <a:endParaRPr lang="es-CO" dirty="0"/>
          </a:p>
        </p:txBody>
      </p:sp>
      <p:sp>
        <p:nvSpPr>
          <p:cNvPr id="3" name="2 Marcador de contenido"/>
          <p:cNvSpPr>
            <a:spLocks noGrp="1"/>
          </p:cNvSpPr>
          <p:nvPr>
            <p:ph sz="half" idx="1"/>
          </p:nvPr>
        </p:nvSpPr>
        <p:spPr/>
        <p:txBody>
          <a:bodyPr>
            <a:normAutofit fontScale="92500" lnSpcReduction="10000"/>
          </a:bodyPr>
          <a:lstStyle/>
          <a:p>
            <a:r>
              <a:rPr lang="es-CO" b="1" dirty="0" smtClean="0"/>
              <a:t>OSPINA</a:t>
            </a:r>
          </a:p>
          <a:p>
            <a:pPr algn="just"/>
            <a:r>
              <a:rPr lang="es-CO" b="1" dirty="0" smtClean="0"/>
              <a:t>David Ospina</a:t>
            </a:r>
            <a:r>
              <a:rPr lang="es-CO" dirty="0" smtClean="0"/>
              <a:t> (Envigado, Antioquia, Colombia; 31 de agosto de 1988) es un futbolista colombiano. Juega como arquero y su equipo actual es el OGC Niza de la Ligue 1 de Francia, también tapa con la selección colombiana de futbol</a:t>
            </a:r>
          </a:p>
          <a:p>
            <a:endParaRPr lang="es-CO" dirty="0"/>
          </a:p>
        </p:txBody>
      </p:sp>
      <p:pic>
        <p:nvPicPr>
          <p:cNvPr id="5" name="4 Marcador de contenido" descr="david-ospina-gardien.jpg"/>
          <p:cNvPicPr>
            <a:picLocks noGrp="1" noChangeAspect="1"/>
          </p:cNvPicPr>
          <p:nvPr>
            <p:ph sz="half" idx="2"/>
          </p:nvPr>
        </p:nvPicPr>
        <p:blipFill>
          <a:blip r:embed="rId2"/>
          <a:stretch>
            <a:fillRect/>
          </a:stretch>
        </p:blipFill>
        <p:spPr>
          <a:xfrm>
            <a:off x="4786314" y="1928802"/>
            <a:ext cx="3824286" cy="3062831"/>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RECONOCIDOS DE COLOMBIA</a:t>
            </a:r>
            <a:endParaRPr lang="es-CO" dirty="0"/>
          </a:p>
        </p:txBody>
      </p:sp>
      <p:sp>
        <p:nvSpPr>
          <p:cNvPr id="3" name="2 Marcador de contenido"/>
          <p:cNvSpPr>
            <a:spLocks noGrp="1"/>
          </p:cNvSpPr>
          <p:nvPr>
            <p:ph sz="half" idx="1"/>
          </p:nvPr>
        </p:nvSpPr>
        <p:spPr/>
        <p:txBody>
          <a:bodyPr>
            <a:normAutofit fontScale="77500" lnSpcReduction="20000"/>
          </a:bodyPr>
          <a:lstStyle/>
          <a:p>
            <a:r>
              <a:rPr lang="es-CO" b="1" dirty="0" smtClean="0"/>
              <a:t>GIOVANNI MORENO</a:t>
            </a:r>
          </a:p>
          <a:p>
            <a:pPr algn="just"/>
            <a:r>
              <a:rPr lang="es-CO" b="1" dirty="0" smtClean="0"/>
              <a:t>Giovanni Moreno</a:t>
            </a:r>
            <a:r>
              <a:rPr lang="es-CO" dirty="0" smtClean="0"/>
              <a:t> (Segovia, Antioquia, </a:t>
            </a:r>
          </a:p>
          <a:p>
            <a:pPr algn="just"/>
            <a:r>
              <a:rPr lang="es-CO" dirty="0" smtClean="0"/>
              <a:t>Colombia; 1 de julio de 1986) es un futbolista colombiano. Juega como media punta y su equipo actual es el Shanghái Shenhua de la Primera Súper Liga China y juega con la selección colombiana de futbol a pasado por equipos como el envigado , atlético nacional racing y el Shanghái  shenshua</a:t>
            </a:r>
            <a:endParaRPr lang="es-CO" dirty="0"/>
          </a:p>
        </p:txBody>
      </p:sp>
      <p:pic>
        <p:nvPicPr>
          <p:cNvPr id="5" name="4 Marcador de contenido" descr="141888a-giovanni-moreno-300p.jpg"/>
          <p:cNvPicPr>
            <a:picLocks noGrp="1" noChangeAspect="1"/>
          </p:cNvPicPr>
          <p:nvPr>
            <p:ph sz="half" idx="2"/>
          </p:nvPr>
        </p:nvPicPr>
        <p:blipFill>
          <a:blip r:embed="rId2"/>
          <a:stretch>
            <a:fillRect/>
          </a:stretch>
        </p:blipFill>
        <p:spPr>
          <a:xfrm>
            <a:off x="5238750" y="1958181"/>
            <a:ext cx="2857500" cy="3810000"/>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RECONOCIDOS DE COLOMBIA</a:t>
            </a:r>
            <a:endParaRPr lang="es-CO" dirty="0"/>
          </a:p>
        </p:txBody>
      </p:sp>
      <p:sp>
        <p:nvSpPr>
          <p:cNvPr id="3" name="2 Marcador de contenido"/>
          <p:cNvSpPr>
            <a:spLocks noGrp="1"/>
          </p:cNvSpPr>
          <p:nvPr>
            <p:ph sz="half" idx="1"/>
          </p:nvPr>
        </p:nvSpPr>
        <p:spPr/>
        <p:txBody>
          <a:bodyPr>
            <a:normAutofit fontScale="77500" lnSpcReduction="20000"/>
          </a:bodyPr>
          <a:lstStyle/>
          <a:p>
            <a:r>
              <a:rPr lang="es-CO" b="1" dirty="0" smtClean="0"/>
              <a:t>PEREA</a:t>
            </a:r>
          </a:p>
          <a:p>
            <a:pPr algn="just"/>
            <a:r>
              <a:rPr lang="es-CO" b="1" dirty="0" smtClean="0"/>
              <a:t>Luis Amaranto Perea</a:t>
            </a:r>
            <a:r>
              <a:rPr lang="es-CO" dirty="0" smtClean="0"/>
              <a:t> (Currulao, Turbo, Antio quia, Colombia; 30 de enero de 1979) es un futbolista colombiano nacionalizado </a:t>
            </a:r>
            <a:r>
              <a:rPr lang="es-CO" u="sng" dirty="0" smtClean="0"/>
              <a:t>español</a:t>
            </a:r>
            <a:r>
              <a:rPr lang="es-CO" dirty="0" smtClean="0"/>
              <a:t>. Juega como defensa y su equipo actual es el Cruz Azul de la Primera División de México ha estado en equipos como el boca juniors, el atlético de Madrid, la cruz azul y juega con la selección colombiana</a:t>
            </a:r>
            <a:endParaRPr lang="es-CO" dirty="0"/>
          </a:p>
        </p:txBody>
      </p:sp>
      <p:pic>
        <p:nvPicPr>
          <p:cNvPr id="7" name="6 Marcador de contenido" descr="luis-amaranto-perea.jpg"/>
          <p:cNvPicPr>
            <a:picLocks noGrp="1" noChangeAspect="1"/>
          </p:cNvPicPr>
          <p:nvPr>
            <p:ph sz="half" idx="2"/>
          </p:nvPr>
        </p:nvPicPr>
        <p:blipFill>
          <a:blip r:embed="rId2"/>
          <a:stretch>
            <a:fillRect/>
          </a:stretch>
        </p:blipFill>
        <p:spPr>
          <a:xfrm>
            <a:off x="4862557" y="1600200"/>
            <a:ext cx="3609886" cy="4525963"/>
          </a:xfrm>
        </p:spPr>
      </p:pic>
      <p:sp>
        <p:nvSpPr>
          <p:cNvPr id="5" name="4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O" b="1" i="1" dirty="0" smtClean="0">
                <a:latin typeface="Algerian" pitchFamily="82" charset="0"/>
              </a:rPr>
              <a:t>EL   FUTBOL</a:t>
            </a:r>
            <a:endParaRPr lang="es-CO" dirty="0"/>
          </a:p>
        </p:txBody>
      </p:sp>
      <p:sp>
        <p:nvSpPr>
          <p:cNvPr id="6" name="5 Marcador de contenido"/>
          <p:cNvSpPr>
            <a:spLocks noGrp="1"/>
          </p:cNvSpPr>
          <p:nvPr>
            <p:ph sz="half" idx="1"/>
          </p:nvPr>
        </p:nvSpPr>
        <p:spPr/>
        <p:txBody>
          <a:bodyPr>
            <a:normAutofit fontScale="85000" lnSpcReduction="20000"/>
          </a:bodyPr>
          <a:lstStyle/>
          <a:p>
            <a:pPr algn="just"/>
            <a:r>
              <a:rPr lang="es-CO" dirty="0" smtClean="0"/>
              <a:t>El fútbol, es lejos el deporte más popular en el mundo. No hay país, en el cual no se practique este deporte. De la misma manera, al fútbol, se le llama el deporte rey. Realmente mueve a las masas, como lo hemos podido apreciar en el último mundial, celebrado en Alemania. Asimismo, en torno al mismo gira uno de los negocios más rentables en el mundo entero.</a:t>
            </a:r>
            <a:endParaRPr lang="es-CO" dirty="0"/>
          </a:p>
        </p:txBody>
      </p:sp>
      <p:pic>
        <p:nvPicPr>
          <p:cNvPr id="8" name="7 Marcador de contenido" descr="2.gif"/>
          <p:cNvPicPr>
            <a:picLocks noGrp="1" noChangeAspect="1"/>
          </p:cNvPicPr>
          <p:nvPr>
            <p:ph sz="half" idx="2"/>
          </p:nvPr>
        </p:nvPicPr>
        <p:blipFill>
          <a:blip r:embed="rId2"/>
          <a:stretch>
            <a:fillRect/>
          </a:stretch>
        </p:blipFill>
        <p:spPr>
          <a:xfrm>
            <a:off x="5249441" y="2071678"/>
            <a:ext cx="2969464" cy="3429024"/>
          </a:xfrm>
        </p:spPr>
      </p:pic>
      <p:sp>
        <p:nvSpPr>
          <p:cNvPr id="7" name="6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latin typeface="Algerian" pitchFamily="82" charset="0"/>
              </a:rPr>
              <a:t>JUGADORES DE FUTBOL RECONOCIDOS DE COLOMBIA</a:t>
            </a:r>
            <a:endParaRPr lang="es-CO" dirty="0"/>
          </a:p>
        </p:txBody>
      </p:sp>
      <p:sp>
        <p:nvSpPr>
          <p:cNvPr id="3" name="2 Marcador de contenido"/>
          <p:cNvSpPr>
            <a:spLocks noGrp="1"/>
          </p:cNvSpPr>
          <p:nvPr>
            <p:ph sz="half" idx="1"/>
          </p:nvPr>
        </p:nvSpPr>
        <p:spPr/>
        <p:txBody>
          <a:bodyPr>
            <a:normAutofit fontScale="77500" lnSpcReduction="20000"/>
          </a:bodyPr>
          <a:lstStyle/>
          <a:p>
            <a:r>
              <a:rPr lang="es-CO" b="1" dirty="0" smtClean="0"/>
              <a:t>RODALLEGA</a:t>
            </a:r>
          </a:p>
          <a:p>
            <a:pPr algn="just"/>
            <a:r>
              <a:rPr lang="es-CO" b="1" dirty="0" smtClean="0"/>
              <a:t>Hugo Rodallega</a:t>
            </a:r>
            <a:r>
              <a:rPr lang="es-CO" dirty="0" smtClean="0"/>
              <a:t> (El Carmelo, Candelaria, Valle del Cauca, Colombia; 25 de julio de1985) es un futbolista colombiano. Juega como delantero, actualmente en el Fulham Football Club de la Premier League de Inglaterra . Es el único colombiano que le ha marcado un gol al Manchester United , juega también con la selección colombiana de futbol.</a:t>
            </a:r>
            <a:endParaRPr lang="es-CO" dirty="0"/>
          </a:p>
        </p:txBody>
      </p:sp>
      <p:pic>
        <p:nvPicPr>
          <p:cNvPr id="5" name="4 Marcador de contenido" descr="Hugo Rodallega.jpg"/>
          <p:cNvPicPr>
            <a:picLocks noGrp="1" noChangeAspect="1"/>
          </p:cNvPicPr>
          <p:nvPr>
            <p:ph sz="half" idx="2"/>
          </p:nvPr>
        </p:nvPicPr>
        <p:blipFill>
          <a:blip r:embed="rId2"/>
          <a:stretch>
            <a:fillRect/>
          </a:stretch>
        </p:blipFill>
        <p:spPr>
          <a:xfrm>
            <a:off x="4714876" y="1571612"/>
            <a:ext cx="3810000" cy="3810000"/>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INICIO</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i="1" dirty="0" smtClean="0">
                <a:latin typeface="Algerian" pitchFamily="82" charset="0"/>
              </a:rPr>
              <a:t>EL   FUTBOL</a:t>
            </a:r>
            <a:endParaRPr lang="es-CO" dirty="0"/>
          </a:p>
        </p:txBody>
      </p:sp>
      <p:pic>
        <p:nvPicPr>
          <p:cNvPr id="5" name="4 Marcador de contenido" descr="18.gif"/>
          <p:cNvPicPr>
            <a:picLocks noGrp="1" noChangeAspect="1"/>
          </p:cNvPicPr>
          <p:nvPr>
            <p:ph sz="half" idx="1"/>
          </p:nvPr>
        </p:nvPicPr>
        <p:blipFill>
          <a:blip r:embed="rId2"/>
          <a:stretch>
            <a:fillRect/>
          </a:stretch>
        </p:blipFill>
        <p:spPr>
          <a:xfrm>
            <a:off x="816470" y="1500174"/>
            <a:ext cx="3826968" cy="4071966"/>
          </a:xfrm>
        </p:spPr>
      </p:pic>
      <p:sp>
        <p:nvSpPr>
          <p:cNvPr id="4" name="3 Marcador de contenido"/>
          <p:cNvSpPr>
            <a:spLocks noGrp="1"/>
          </p:cNvSpPr>
          <p:nvPr>
            <p:ph sz="half" idx="2"/>
          </p:nvPr>
        </p:nvSpPr>
        <p:spPr/>
        <p:txBody>
          <a:bodyPr>
            <a:normAutofit fontScale="85000" lnSpcReduction="20000"/>
          </a:bodyPr>
          <a:lstStyle/>
          <a:p>
            <a:r>
              <a:rPr lang="es-CO" dirty="0" smtClean="0"/>
              <a:t>Y esto se debe principalmente, al hecho, que en cada país, existen, muchísimos fanáticos, de los distintos equipos profesionales de aquellas naciones. Para qué mencionar, cuando existen partidos donde se juega el orgullo nacional, por medio de las selecciones de cada país. En Brasil, uno de los países más </a:t>
            </a:r>
            <a:r>
              <a:rPr lang="es-CO" dirty="0" err="1" smtClean="0"/>
              <a:t>futbolizados</a:t>
            </a:r>
            <a:r>
              <a:rPr lang="es-CO" dirty="0" smtClean="0"/>
              <a:t> en el mundo, se considera al fútbol casi una religión. </a:t>
            </a:r>
            <a:endParaRPr lang="es-CO" dirty="0"/>
          </a:p>
        </p:txBody>
      </p:sp>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INICIO</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latin typeface="Algerian" pitchFamily="82" charset="0"/>
              </a:rPr>
              <a:t>HISTORIA DEL FUTBOL</a:t>
            </a:r>
            <a:endParaRPr lang="es-CO" dirty="0">
              <a:latin typeface="Algerian" pitchFamily="82" charset="0"/>
            </a:endParaRPr>
          </a:p>
        </p:txBody>
      </p:sp>
      <p:sp>
        <p:nvSpPr>
          <p:cNvPr id="3" name="2 Marcador de contenido"/>
          <p:cNvSpPr>
            <a:spLocks noGrp="1"/>
          </p:cNvSpPr>
          <p:nvPr>
            <p:ph sz="half" idx="1"/>
          </p:nvPr>
        </p:nvSpPr>
        <p:spPr/>
        <p:txBody>
          <a:bodyPr>
            <a:normAutofit fontScale="85000" lnSpcReduction="20000"/>
          </a:bodyPr>
          <a:lstStyle/>
          <a:p>
            <a:pPr algn="just"/>
            <a:r>
              <a:rPr lang="es-CO" dirty="0" smtClean="0"/>
              <a:t>Con respecto a la historia del fútbol, este se remonta a la antigua China. Ya que en el año 200a.c, ya se practicaba un juego con una pelota y las piernas. Incluso se cree que los egipcios, antes que los chinos, ya practicaban un tipo de fútbol, como una forma de ritual, para la fertilidad. Asimismo, los griegos y los romanos, practicaron un deporte similar al fútbol actual. </a:t>
            </a:r>
            <a:endParaRPr lang="es-CO" dirty="0"/>
          </a:p>
        </p:txBody>
      </p:sp>
      <p:pic>
        <p:nvPicPr>
          <p:cNvPr id="9" name="8 Marcador de contenido" descr="17.gif"/>
          <p:cNvPicPr>
            <a:picLocks noGrp="1" noChangeAspect="1"/>
          </p:cNvPicPr>
          <p:nvPr>
            <p:ph sz="half" idx="2"/>
          </p:nvPr>
        </p:nvPicPr>
        <p:blipFill>
          <a:blip r:embed="rId2"/>
          <a:stretch>
            <a:fillRect/>
          </a:stretch>
        </p:blipFill>
        <p:spPr>
          <a:xfrm>
            <a:off x="4929190" y="2124871"/>
            <a:ext cx="3429024" cy="3429024"/>
          </a:xfrm>
        </p:spPr>
      </p:pic>
      <p:sp>
        <p:nvSpPr>
          <p:cNvPr id="5" name="4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4)">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latin typeface="Algerian" pitchFamily="82" charset="0"/>
              </a:rPr>
              <a:t>HISTORIA DEL FUTBOL</a:t>
            </a:r>
            <a:endParaRPr lang="es-CO" dirty="0"/>
          </a:p>
        </p:txBody>
      </p:sp>
      <p:sp>
        <p:nvSpPr>
          <p:cNvPr id="3" name="2 Marcador de contenido"/>
          <p:cNvSpPr>
            <a:spLocks noGrp="1"/>
          </p:cNvSpPr>
          <p:nvPr>
            <p:ph sz="half" idx="1"/>
          </p:nvPr>
        </p:nvSpPr>
        <p:spPr/>
        <p:txBody>
          <a:bodyPr>
            <a:normAutofit fontScale="92500"/>
          </a:bodyPr>
          <a:lstStyle/>
          <a:p>
            <a:r>
              <a:rPr lang="es-CO" dirty="0" smtClean="0"/>
              <a:t>Pero fue en Inglaterra, donde nace el fútbol como tal. Allá por el siglo XII. Claro que en aquella época, las reglas no eran nada de parecidas con las de hoy. De hecho, el número de jugadores, era bastante más elevado, que los que se permiten hoy en día en la cancha. </a:t>
            </a:r>
            <a:endParaRPr lang="es-CO" dirty="0"/>
          </a:p>
        </p:txBody>
      </p:sp>
      <p:pic>
        <p:nvPicPr>
          <p:cNvPr id="5" name="4 Marcador de contenido" descr="ono.gif"/>
          <p:cNvPicPr>
            <a:picLocks noGrp="1" noChangeAspect="1"/>
          </p:cNvPicPr>
          <p:nvPr>
            <p:ph sz="half" idx="2"/>
          </p:nvPr>
        </p:nvPicPr>
        <p:blipFill>
          <a:blip r:embed="rId2"/>
          <a:stretch>
            <a:fillRect/>
          </a:stretch>
        </p:blipFill>
        <p:spPr>
          <a:xfrm>
            <a:off x="5000628" y="1538951"/>
            <a:ext cx="3214710" cy="4482483"/>
          </a:xfrm>
        </p:spPr>
      </p:pic>
      <p:sp>
        <p:nvSpPr>
          <p:cNvPr id="6" name="5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O" dirty="0" smtClean="0">
                <a:latin typeface="Algerian" pitchFamily="82" charset="0"/>
              </a:rPr>
              <a:t>HISTORIA DEL FUTBOL</a:t>
            </a:r>
            <a:endParaRPr lang="es-CO" dirty="0"/>
          </a:p>
        </p:txBody>
      </p:sp>
      <p:pic>
        <p:nvPicPr>
          <p:cNvPr id="8" name="7 Marcador de contenido" descr="9999.gif"/>
          <p:cNvPicPr>
            <a:picLocks noGrp="1" noChangeAspect="1"/>
          </p:cNvPicPr>
          <p:nvPr>
            <p:ph sz="half" idx="1"/>
          </p:nvPr>
        </p:nvPicPr>
        <p:blipFill>
          <a:blip r:embed="rId2"/>
          <a:stretch>
            <a:fillRect/>
          </a:stretch>
        </p:blipFill>
        <p:spPr>
          <a:xfrm>
            <a:off x="357158" y="3000372"/>
            <a:ext cx="4669246" cy="2500330"/>
          </a:xfrm>
        </p:spPr>
      </p:pic>
      <p:sp>
        <p:nvSpPr>
          <p:cNvPr id="7" name="6 Marcador de contenido"/>
          <p:cNvSpPr>
            <a:spLocks noGrp="1"/>
          </p:cNvSpPr>
          <p:nvPr>
            <p:ph sz="half" idx="2"/>
          </p:nvPr>
        </p:nvSpPr>
        <p:spPr/>
        <p:txBody>
          <a:bodyPr>
            <a:normAutofit fontScale="85000" lnSpcReduction="10000"/>
          </a:bodyPr>
          <a:lstStyle/>
          <a:p>
            <a:r>
              <a:rPr lang="es-CO" dirty="0" smtClean="0"/>
              <a:t>Pero no fue hasta finales del siglo XIX, que se crearon las primeras reglas de la actualidad, para estandarizar el juego en todas partes. Por esa misma época, se comenzaron a fundar, los primeros clubes de fútbol en Inglaterra. Los únicos en el mundo, por aquellos años. Asimismo, se comenzó a profesionalizar éste deporte. </a:t>
            </a:r>
            <a:endParaRPr lang="es-CO" dirty="0"/>
          </a:p>
        </p:txBody>
      </p:sp>
      <p:sp>
        <p:nvSpPr>
          <p:cNvPr id="6" name="5 Flecha derecha"/>
          <p:cNvSpPr/>
          <p:nvPr/>
        </p:nvSpPr>
        <p:spPr>
          <a:xfrm>
            <a:off x="7143768" y="6182375"/>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plus(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O" dirty="0" smtClean="0">
                <a:latin typeface="Algerian" pitchFamily="82" charset="0"/>
              </a:rPr>
              <a:t>HISTORIA DEL FUTBOL</a:t>
            </a:r>
            <a:endParaRPr lang="es-CO" dirty="0"/>
          </a:p>
        </p:txBody>
      </p:sp>
      <p:sp>
        <p:nvSpPr>
          <p:cNvPr id="7" name="6 Marcador de contenido"/>
          <p:cNvSpPr>
            <a:spLocks noGrp="1"/>
          </p:cNvSpPr>
          <p:nvPr>
            <p:ph sz="half" idx="2"/>
          </p:nvPr>
        </p:nvSpPr>
        <p:spPr/>
        <p:txBody>
          <a:bodyPr>
            <a:normAutofit fontScale="62500" lnSpcReduction="20000"/>
          </a:bodyPr>
          <a:lstStyle/>
          <a:p>
            <a:r>
              <a:rPr lang="es-CO" dirty="0" smtClean="0"/>
              <a:t>De hecho, fueron los colonos ingleses, por todo el mundo, quienes comenzaron a exportar el fútbol. Con lo que se comenzó a practicar en otros países, distintos a los de Gran Bretaña. </a:t>
            </a:r>
          </a:p>
          <a:p>
            <a:r>
              <a:rPr lang="es-CO" dirty="0" smtClean="0"/>
              <a:t>Ya para comienzos del siglo XX, el fútbol se había propagado por todas partes, y en 1904, se crea la Federación Internacional de Fútbol Asociado (FIFA), principal organismo tutor del fútbol a nivel mundial. </a:t>
            </a:r>
          </a:p>
          <a:p>
            <a:r>
              <a:rPr lang="es-CO" dirty="0" smtClean="0"/>
              <a:t>El primer mundial de fútbol, organizado por la FIFA, fue en 1930, en Uruguay. Donde sólo participaron no más de 30 selecciones nacionales. En aquel mundial, el vencedor fue Uruguay imponiéndose ante Argentina. </a:t>
            </a:r>
            <a:endParaRPr lang="es-CO" dirty="0"/>
          </a:p>
        </p:txBody>
      </p:sp>
      <p:pic>
        <p:nvPicPr>
          <p:cNvPr id="6" name="5 Marcador de contenido" descr="balones10.gif"/>
          <p:cNvPicPr>
            <a:picLocks noGrp="1" noChangeAspect="1"/>
          </p:cNvPicPr>
          <p:nvPr>
            <p:ph sz="half" idx="1"/>
          </p:nvPr>
        </p:nvPicPr>
        <p:blipFill>
          <a:blip r:embed="rId2"/>
          <a:stretch>
            <a:fillRect/>
          </a:stretch>
        </p:blipFill>
        <p:spPr>
          <a:xfrm>
            <a:off x="1142976" y="2071678"/>
            <a:ext cx="3160152" cy="2714644"/>
          </a:xfrm>
        </p:spPr>
      </p:pic>
      <p:sp>
        <p:nvSpPr>
          <p:cNvPr id="8" name="7 Flecha derecha"/>
          <p:cNvSpPr/>
          <p:nvPr/>
        </p:nvSpPr>
        <p:spPr>
          <a:xfrm>
            <a:off x="7143768" y="6159054"/>
            <a:ext cx="1428760" cy="698946"/>
          </a:xfrm>
          <a:prstGeom prst="rightArrow">
            <a:avLst/>
          </a:prstGeom>
          <a:solidFill>
            <a:schemeClr val="bg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rgbClr val="002060"/>
                </a:solidFill>
                <a:hlinkClick r:id="rId3" action="ppaction://hlinksldjump"/>
              </a:rPr>
              <a:t>SIGUIENT</a:t>
            </a:r>
            <a:r>
              <a:rPr lang="es-CO" dirty="0" smtClean="0">
                <a:solidFill>
                  <a:srgbClr val="002060"/>
                </a:solidFill>
                <a:hlinkClick r:id="" action="ppaction://noaction"/>
              </a:rPr>
              <a:t>E</a:t>
            </a:r>
            <a:endParaRPr lang="es-CO"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2435</Words>
  <Application>Microsoft Office PowerPoint</Application>
  <PresentationFormat>Presentación en pantalla (4:3)</PresentationFormat>
  <Paragraphs>164</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EL FUTBOL</vt:lpstr>
      <vt:lpstr>Presentación de PowerPoint</vt:lpstr>
      <vt:lpstr>EL   FUTBOL</vt:lpstr>
      <vt:lpstr>EL   FUTBOL</vt:lpstr>
      <vt:lpstr>EL   FUTBOL</vt:lpstr>
      <vt:lpstr>HISTORIA DEL FUTBOL</vt:lpstr>
      <vt:lpstr>HISTORIA DEL FUTBOL</vt:lpstr>
      <vt:lpstr>HISTORIA DEL FUTBOL</vt:lpstr>
      <vt:lpstr>HISTORIA DEL FUTBOL</vt:lpstr>
      <vt:lpstr>¿Qué es el fútbol, como tal?</vt:lpstr>
      <vt:lpstr>REGLAS DEL FUTBOL</vt:lpstr>
      <vt:lpstr>REGLAS DEL FUTBOL</vt:lpstr>
      <vt:lpstr>REGLAS DEL FUTBOL</vt:lpstr>
      <vt:lpstr>CAMPEONATOS IMPORTANTES</vt:lpstr>
      <vt:lpstr>CAMPEONATOS IMPORTANTES</vt:lpstr>
      <vt:lpstr>CAMPEONATOS IMPORTANTES</vt:lpstr>
      <vt:lpstr>CAMPEONATOS IMPORTANTES</vt:lpstr>
      <vt:lpstr>JUGADORES DE FUTBOL QUE HICIERON HISTORIA </vt:lpstr>
      <vt:lpstr>JUGADORES DE FUTBOL QUE HICIERON HISTORIA</vt:lpstr>
      <vt:lpstr>JUGADORES DE FUTBOL QUE HICIERON HISTORIA</vt:lpstr>
      <vt:lpstr>JUGADORES DE FUTBOL QUE HICIERON HISTORIA</vt:lpstr>
      <vt:lpstr>JUGADORES DE FUTBOL QUE HICIERON HISTORIA</vt:lpstr>
      <vt:lpstr>JUGADORES DE FUTBOL QUE HICIERON HISTORIA</vt:lpstr>
      <vt:lpstr>JUGADORES DE FUTBOL QUE HICIERON HISTORIA</vt:lpstr>
      <vt:lpstr>JUGADORES DE FUTBOL QUE HICIERON HISTORIA</vt:lpstr>
      <vt:lpstr>JUGADORES DE FUTBOL QUE HICIERON HISTORIA</vt:lpstr>
      <vt:lpstr>JUGADORES DE FUTBOL QUE HICIERON HISTORIA</vt:lpstr>
      <vt:lpstr>JUGADORES DE FUTBOL QUE SON RECONOCIDOS Y JUEGAN ACTUALMENTE</vt:lpstr>
      <vt:lpstr>JUGADORES DE FUTBOL QUE SON RECONOCIDOS Y JUEGAN ACTUALMENTE</vt:lpstr>
      <vt:lpstr>JUGADORES DE FUTBOL QUE SON RECONOCIDOS Y JUEGAN ACTUALMENTE</vt:lpstr>
      <vt:lpstr>JUGADORES DE FUTBOL QUE SON RECONOCIDOS Y JUEGAN ACTUALMENTE</vt:lpstr>
      <vt:lpstr>JUGADORES DE FUTBOL QUE SON RECONOCIDOS Y JUEGAN ACTUALMENTE</vt:lpstr>
      <vt:lpstr>JUGADORES DE FUTBOL QUE SON RECONOCIDOS Y JUEGAN ACTUALMENTE</vt:lpstr>
      <vt:lpstr>JUGADORES DE FUTBOL RECONOCIDOS DE COLOMBIA</vt:lpstr>
      <vt:lpstr>JUGADORES DE FUTBOL RECONOCIDOS DE COLOMBIA</vt:lpstr>
      <vt:lpstr>JUGADORES DE FUTBOL RECONOCIDOS DE COLOMBIA</vt:lpstr>
      <vt:lpstr>JUGADORES DE FUTBOL RECONOCIDOS DE COLOMBIA</vt:lpstr>
      <vt:lpstr>JUGADORES DE FUTBOL RECONOCIDOS DE COLOMBIA</vt:lpstr>
      <vt:lpstr>JUGADORES DE FUTBOL RECONOCIDOS DE COLOMBIA</vt:lpstr>
      <vt:lpstr>JUGADORES DE FUTBOL RECONOCIDOS DE COLOMBIA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Nancy</dc:creator>
  <cp:lastModifiedBy>usuario</cp:lastModifiedBy>
  <cp:revision>42</cp:revision>
  <dcterms:created xsi:type="dcterms:W3CDTF">2012-08-18T16:39:34Z</dcterms:created>
  <dcterms:modified xsi:type="dcterms:W3CDTF">2012-08-21T21:43:10Z</dcterms:modified>
</cp:coreProperties>
</file>